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4"/>
    <p:sldMasterId id="2147483660" r:id="rId5"/>
  </p:sldMasterIdLst>
  <p:notesMasterIdLst>
    <p:notesMasterId r:id="rId14"/>
  </p:notesMasterIdLst>
  <p:sldIdLst>
    <p:sldId id="256" r:id="rId6"/>
    <p:sldId id="257" r:id="rId7"/>
    <p:sldId id="1221" r:id="rId8"/>
    <p:sldId id="1224" r:id="rId9"/>
    <p:sldId id="258" r:id="rId10"/>
    <p:sldId id="1223" r:id="rId11"/>
    <p:sldId id="1226" r:id="rId12"/>
    <p:sldId id="1225" r:id="rId13"/>
  </p:sldIdLst>
  <p:sldSz cx="7556500" cy="10693400"/>
  <p:notesSz cx="6797675" cy="9926638"/>
  <p:embeddedFontLst>
    <p:embeddedFont>
      <p:font typeface="Arial Black" panose="020B0A04020102020204" pitchFamily="34" charset="0"/>
      <p:bold r:id="rId15"/>
    </p:embeddedFont>
    <p:embeddedFont>
      <p:font typeface="Bebas Neue Bold" panose="020B0604020202020204" charset="0"/>
      <p:regular r:id="rId16"/>
    </p:embeddedFont>
    <p:embeddedFont>
      <p:font typeface="Calibri" panose="020F0502020204030204" pitchFamily="34" charset="0"/>
      <p:regular r:id="rId17"/>
      <p:bold r:id="rId18"/>
      <p:italic r:id="rId19"/>
      <p:boldItalic r:id="rId20"/>
    </p:embeddedFont>
    <p:embeddedFont>
      <p:font typeface="Calibri Light" panose="020F0302020204030204" pitchFamily="34" charset="0"/>
      <p:regular r:id="rId21"/>
      <p:italic r:id="rId22"/>
    </p:embeddedFont>
    <p:embeddedFont>
      <p:font typeface="Raleway" pitchFamily="2" charset="0"/>
      <p:regular r:id="rId23"/>
      <p:bold r:id="rId24"/>
      <p:italic r:id="rId25"/>
      <p:boldItalic r:id="rId26"/>
    </p:embeddedFont>
    <p:embeddedFont>
      <p:font typeface="Raleway Bold" charset="0"/>
      <p:regular r:id="rId27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C923CA33-B376-834B-BE4B-9356DC5BA1C3}" name="LEGUERNEY Alexis" initials="AL" userId="S::alexis.leguerney@ccca-btp.fr::518446a1-643b-41b6-ae6b-4a3f71cc16ab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DEB1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54F6BB0-3599-401E-9049-FBA7178FA128}" v="8" dt="2024-02-15T12:44:53.919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3186" y="6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font" Target="fonts/font4.fntdata"/><Relationship Id="rId26" Type="http://schemas.openxmlformats.org/officeDocument/2006/relationships/font" Target="fonts/font12.fntdata"/><Relationship Id="rId3" Type="http://schemas.openxmlformats.org/officeDocument/2006/relationships/customXml" Target="../customXml/item3.xml"/><Relationship Id="rId21" Type="http://schemas.openxmlformats.org/officeDocument/2006/relationships/font" Target="fonts/font7.fntdata"/><Relationship Id="rId34" Type="http://schemas.microsoft.com/office/2018/10/relationships/authors" Target="author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font" Target="fonts/font3.fntdata"/><Relationship Id="rId25" Type="http://schemas.openxmlformats.org/officeDocument/2006/relationships/font" Target="fonts/font11.fntdata"/><Relationship Id="rId33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openxmlformats.org/officeDocument/2006/relationships/font" Target="fonts/font2.fntdata"/><Relationship Id="rId20" Type="http://schemas.openxmlformats.org/officeDocument/2006/relationships/font" Target="fonts/font6.fntdata"/><Relationship Id="rId29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font" Target="fonts/font10.fntdata"/><Relationship Id="rId32" Type="http://schemas.microsoft.com/office/2016/11/relationships/changesInfo" Target="changesInfos/changesInfo1.xml"/><Relationship Id="rId5" Type="http://schemas.openxmlformats.org/officeDocument/2006/relationships/slideMaster" Target="slideMasters/slideMaster2.xml"/><Relationship Id="rId15" Type="http://schemas.openxmlformats.org/officeDocument/2006/relationships/font" Target="fonts/font1.fntdata"/><Relationship Id="rId23" Type="http://schemas.openxmlformats.org/officeDocument/2006/relationships/font" Target="fonts/font9.fntdata"/><Relationship Id="rId28" Type="http://schemas.openxmlformats.org/officeDocument/2006/relationships/presProps" Target="presProps.xml"/><Relationship Id="rId10" Type="http://schemas.openxmlformats.org/officeDocument/2006/relationships/slide" Target="slides/slide5.xml"/><Relationship Id="rId19" Type="http://schemas.openxmlformats.org/officeDocument/2006/relationships/font" Target="fonts/font5.fntdata"/><Relationship Id="rId31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notesMaster" Target="notesMasters/notesMaster1.xml"/><Relationship Id="rId22" Type="http://schemas.openxmlformats.org/officeDocument/2006/relationships/font" Target="fonts/font8.fntdata"/><Relationship Id="rId27" Type="http://schemas.openxmlformats.org/officeDocument/2006/relationships/font" Target="fonts/font13.fntdata"/><Relationship Id="rId30" Type="http://schemas.openxmlformats.org/officeDocument/2006/relationships/theme" Target="theme/theme1.xml"/><Relationship Id="rId8" Type="http://schemas.openxmlformats.org/officeDocument/2006/relationships/slide" Target="slides/slide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OLLOIS Ewa" userId="e15a782e-2e74-42de-8a9b-bd971e1532ed" providerId="ADAL" clId="{E8D6CB5A-0CAB-422D-9425-1E463583DC4D}"/>
    <pc:docChg chg="custSel modSld">
      <pc:chgData name="MOLLOIS Ewa" userId="e15a782e-2e74-42de-8a9b-bd971e1532ed" providerId="ADAL" clId="{E8D6CB5A-0CAB-422D-9425-1E463583DC4D}" dt="2024-02-15T09:37:46.548" v="225" actId="20577"/>
      <pc:docMkLst>
        <pc:docMk/>
      </pc:docMkLst>
      <pc:sldChg chg="modSp mod">
        <pc:chgData name="MOLLOIS Ewa" userId="e15a782e-2e74-42de-8a9b-bd971e1532ed" providerId="ADAL" clId="{E8D6CB5A-0CAB-422D-9425-1E463583DC4D}" dt="2024-02-15T09:34:19.175" v="169" actId="20577"/>
        <pc:sldMkLst>
          <pc:docMk/>
          <pc:sldMk cId="0" sldId="257"/>
        </pc:sldMkLst>
        <pc:spChg chg="mod">
          <ac:chgData name="MOLLOIS Ewa" userId="e15a782e-2e74-42de-8a9b-bd971e1532ed" providerId="ADAL" clId="{E8D6CB5A-0CAB-422D-9425-1E463583DC4D}" dt="2024-02-15T09:34:04.821" v="167"/>
          <ac:spMkLst>
            <pc:docMk/>
            <pc:sldMk cId="0" sldId="257"/>
            <ac:spMk id="13" creationId="{72CDA378-3474-8A48-5648-63401FA0150E}"/>
          </ac:spMkLst>
        </pc:spChg>
        <pc:spChg chg="mod">
          <ac:chgData name="MOLLOIS Ewa" userId="e15a782e-2e74-42de-8a9b-bd971e1532ed" providerId="ADAL" clId="{E8D6CB5A-0CAB-422D-9425-1E463583DC4D}" dt="2024-02-15T09:33:53.112" v="166" actId="207"/>
          <ac:spMkLst>
            <pc:docMk/>
            <pc:sldMk cId="0" sldId="257"/>
            <ac:spMk id="22" creationId="{2F99F2B4-2D47-7F1D-5A92-7512F714CE90}"/>
          </ac:spMkLst>
        </pc:spChg>
        <pc:spChg chg="mod">
          <ac:chgData name="MOLLOIS Ewa" userId="e15a782e-2e74-42de-8a9b-bd971e1532ed" providerId="ADAL" clId="{E8D6CB5A-0CAB-422D-9425-1E463583DC4D}" dt="2024-02-15T09:34:19.175" v="169" actId="20577"/>
          <ac:spMkLst>
            <pc:docMk/>
            <pc:sldMk cId="0" sldId="257"/>
            <ac:spMk id="51" creationId="{37746699-06CA-8DE0-0C55-ABECBA7119E5}"/>
          </ac:spMkLst>
        </pc:spChg>
      </pc:sldChg>
      <pc:sldChg chg="addSp modSp mod">
        <pc:chgData name="MOLLOIS Ewa" userId="e15a782e-2e74-42de-8a9b-bd971e1532ed" providerId="ADAL" clId="{E8D6CB5A-0CAB-422D-9425-1E463583DC4D}" dt="2024-02-15T09:37:46.548" v="225" actId="20577"/>
        <pc:sldMkLst>
          <pc:docMk/>
          <pc:sldMk cId="2975901067" sldId="258"/>
        </pc:sldMkLst>
        <pc:spChg chg="mod">
          <ac:chgData name="MOLLOIS Ewa" userId="e15a782e-2e74-42de-8a9b-bd971e1532ed" providerId="ADAL" clId="{E8D6CB5A-0CAB-422D-9425-1E463583DC4D}" dt="2024-01-15T16:36:43.721" v="2" actId="1076"/>
          <ac:spMkLst>
            <pc:docMk/>
            <pc:sldMk cId="2975901067" sldId="258"/>
            <ac:spMk id="5" creationId="{00000000-0000-0000-0000-000000000000}"/>
          </ac:spMkLst>
        </pc:spChg>
        <pc:spChg chg="mod">
          <ac:chgData name="MOLLOIS Ewa" userId="e15a782e-2e74-42de-8a9b-bd971e1532ed" providerId="ADAL" clId="{E8D6CB5A-0CAB-422D-9425-1E463583DC4D}" dt="2024-01-15T16:36:49.738" v="4" actId="1076"/>
          <ac:spMkLst>
            <pc:docMk/>
            <pc:sldMk cId="2975901067" sldId="258"/>
            <ac:spMk id="6" creationId="{C9797E1F-59D3-0260-79F3-E687694F4862}"/>
          </ac:spMkLst>
        </pc:spChg>
        <pc:spChg chg="mod">
          <ac:chgData name="MOLLOIS Ewa" userId="e15a782e-2e74-42de-8a9b-bd971e1532ed" providerId="ADAL" clId="{E8D6CB5A-0CAB-422D-9425-1E463583DC4D}" dt="2024-01-15T16:41:23.664" v="40" actId="20577"/>
          <ac:spMkLst>
            <pc:docMk/>
            <pc:sldMk cId="2975901067" sldId="258"/>
            <ac:spMk id="7" creationId="{FC52EA29-BF66-6CC1-52AC-8C52E4769079}"/>
          </ac:spMkLst>
        </pc:spChg>
        <pc:spChg chg="mod">
          <ac:chgData name="MOLLOIS Ewa" userId="e15a782e-2e74-42de-8a9b-bd971e1532ed" providerId="ADAL" clId="{E8D6CB5A-0CAB-422D-9425-1E463583DC4D}" dt="2024-02-15T09:36:53.422" v="199" actId="20577"/>
          <ac:spMkLst>
            <pc:docMk/>
            <pc:sldMk cId="2975901067" sldId="258"/>
            <ac:spMk id="13" creationId="{72CDA378-3474-8A48-5648-63401FA0150E}"/>
          </ac:spMkLst>
        </pc:spChg>
        <pc:spChg chg="mod">
          <ac:chgData name="MOLLOIS Ewa" userId="e15a782e-2e74-42de-8a9b-bd971e1532ed" providerId="ADAL" clId="{E8D6CB5A-0CAB-422D-9425-1E463583DC4D}" dt="2024-02-15T09:35:21.059" v="170" actId="207"/>
          <ac:spMkLst>
            <pc:docMk/>
            <pc:sldMk cId="2975901067" sldId="258"/>
            <ac:spMk id="22" creationId="{2F99F2B4-2D47-7F1D-5A92-7512F714CE90}"/>
          </ac:spMkLst>
        </pc:spChg>
        <pc:spChg chg="mod">
          <ac:chgData name="MOLLOIS Ewa" userId="e15a782e-2e74-42de-8a9b-bd971e1532ed" providerId="ADAL" clId="{E8D6CB5A-0CAB-422D-9425-1E463583DC4D}" dt="2024-01-15T16:36:46.476" v="3" actId="1076"/>
          <ac:spMkLst>
            <pc:docMk/>
            <pc:sldMk cId="2975901067" sldId="258"/>
            <ac:spMk id="23" creationId="{D17B813B-8FE6-07B3-471E-96A71EC6D4DC}"/>
          </ac:spMkLst>
        </pc:spChg>
        <pc:spChg chg="mod">
          <ac:chgData name="MOLLOIS Ewa" userId="e15a782e-2e74-42de-8a9b-bd971e1532ed" providerId="ADAL" clId="{E8D6CB5A-0CAB-422D-9425-1E463583DC4D}" dt="2024-01-15T16:41:30.533" v="42" actId="20577"/>
          <ac:spMkLst>
            <pc:docMk/>
            <pc:sldMk cId="2975901067" sldId="258"/>
            <ac:spMk id="28" creationId="{1B74B678-E008-A650-7D49-A19ED60DDD57}"/>
          </ac:spMkLst>
        </pc:spChg>
        <pc:spChg chg="mod">
          <ac:chgData name="MOLLOIS Ewa" userId="e15a782e-2e74-42de-8a9b-bd971e1532ed" providerId="ADAL" clId="{E8D6CB5A-0CAB-422D-9425-1E463583DC4D}" dt="2024-01-15T16:41:34.453" v="44" actId="20577"/>
          <ac:spMkLst>
            <pc:docMk/>
            <pc:sldMk cId="2975901067" sldId="258"/>
            <ac:spMk id="31" creationId="{A028F997-287C-981C-52A0-A90B766E1D49}"/>
          </ac:spMkLst>
        </pc:spChg>
        <pc:spChg chg="mod">
          <ac:chgData name="MOLLOIS Ewa" userId="e15a782e-2e74-42de-8a9b-bd971e1532ed" providerId="ADAL" clId="{E8D6CB5A-0CAB-422D-9425-1E463583DC4D}" dt="2024-01-15T16:41:38.202" v="46" actId="20577"/>
          <ac:spMkLst>
            <pc:docMk/>
            <pc:sldMk cId="2975901067" sldId="258"/>
            <ac:spMk id="34" creationId="{38BC8338-DE98-E456-FD79-0962BDC8447D}"/>
          </ac:spMkLst>
        </pc:spChg>
        <pc:spChg chg="mod">
          <ac:chgData name="MOLLOIS Ewa" userId="e15a782e-2e74-42de-8a9b-bd971e1532ed" providerId="ADAL" clId="{E8D6CB5A-0CAB-422D-9425-1E463583DC4D}" dt="2024-01-15T16:41:41.801" v="48" actId="20577"/>
          <ac:spMkLst>
            <pc:docMk/>
            <pc:sldMk cId="2975901067" sldId="258"/>
            <ac:spMk id="36" creationId="{C6E531FE-2D7D-CE58-A365-36818EEAC6B6}"/>
          </ac:spMkLst>
        </pc:spChg>
        <pc:spChg chg="mod">
          <ac:chgData name="MOLLOIS Ewa" userId="e15a782e-2e74-42de-8a9b-bd971e1532ed" providerId="ADAL" clId="{E8D6CB5A-0CAB-422D-9425-1E463583DC4D}" dt="2024-02-15T09:37:20.836" v="214" actId="207"/>
          <ac:spMkLst>
            <pc:docMk/>
            <pc:sldMk cId="2975901067" sldId="258"/>
            <ac:spMk id="39" creationId="{F7A71CB8-03AC-5F76-F92F-2722EC41F636}"/>
          </ac:spMkLst>
        </pc:spChg>
        <pc:spChg chg="mod">
          <ac:chgData name="MOLLOIS Ewa" userId="e15a782e-2e74-42de-8a9b-bd971e1532ed" providerId="ADAL" clId="{E8D6CB5A-0CAB-422D-9425-1E463583DC4D}" dt="2024-01-15T16:41:46.817" v="51" actId="20577"/>
          <ac:spMkLst>
            <pc:docMk/>
            <pc:sldMk cId="2975901067" sldId="258"/>
            <ac:spMk id="40" creationId="{150D7DE1-C107-6C73-574B-54B57E51D818}"/>
          </ac:spMkLst>
        </pc:spChg>
        <pc:spChg chg="mod">
          <ac:chgData name="MOLLOIS Ewa" userId="e15a782e-2e74-42de-8a9b-bd971e1532ed" providerId="ADAL" clId="{E8D6CB5A-0CAB-422D-9425-1E463583DC4D}" dt="2024-01-15T16:41:53.844" v="52" actId="20577"/>
          <ac:spMkLst>
            <pc:docMk/>
            <pc:sldMk cId="2975901067" sldId="258"/>
            <ac:spMk id="47" creationId="{8C8CA93E-AB9A-55F2-F266-E38D3C6C8CE3}"/>
          </ac:spMkLst>
        </pc:spChg>
        <pc:spChg chg="mod">
          <ac:chgData name="MOLLOIS Ewa" userId="e15a782e-2e74-42de-8a9b-bd971e1532ed" providerId="ADAL" clId="{E8D6CB5A-0CAB-422D-9425-1E463583DC4D}" dt="2024-01-15T16:41:56.741" v="53" actId="20577"/>
          <ac:spMkLst>
            <pc:docMk/>
            <pc:sldMk cId="2975901067" sldId="258"/>
            <ac:spMk id="49" creationId="{54A6EF77-D628-B970-4944-038F0D6AC497}"/>
          </ac:spMkLst>
        </pc:spChg>
        <pc:spChg chg="add mod">
          <ac:chgData name="MOLLOIS Ewa" userId="e15a782e-2e74-42de-8a9b-bd971e1532ed" providerId="ADAL" clId="{E8D6CB5A-0CAB-422D-9425-1E463583DC4D}" dt="2024-01-15T16:39:00.890" v="29" actId="115"/>
          <ac:spMkLst>
            <pc:docMk/>
            <pc:sldMk cId="2975901067" sldId="258"/>
            <ac:spMk id="50" creationId="{FCF02234-DE02-25EA-5DCF-59F70D94084A}"/>
          </ac:spMkLst>
        </pc:spChg>
        <pc:spChg chg="mod">
          <ac:chgData name="MOLLOIS Ewa" userId="e15a782e-2e74-42de-8a9b-bd971e1532ed" providerId="ADAL" clId="{E8D6CB5A-0CAB-422D-9425-1E463583DC4D}" dt="2024-02-15T09:37:01.589" v="206" actId="20577"/>
          <ac:spMkLst>
            <pc:docMk/>
            <pc:sldMk cId="2975901067" sldId="258"/>
            <ac:spMk id="58" creationId="{34D8A9E4-4C48-B468-B220-EF9FB8381995}"/>
          </ac:spMkLst>
        </pc:spChg>
        <pc:spChg chg="mod">
          <ac:chgData name="MOLLOIS Ewa" userId="e15a782e-2e74-42de-8a9b-bd971e1532ed" providerId="ADAL" clId="{E8D6CB5A-0CAB-422D-9425-1E463583DC4D}" dt="2024-02-15T09:37:46.548" v="225" actId="20577"/>
          <ac:spMkLst>
            <pc:docMk/>
            <pc:sldMk cId="2975901067" sldId="258"/>
            <ac:spMk id="61" creationId="{523C0BF4-DE69-9126-3DD0-DE6AF612A9A7}"/>
          </ac:spMkLst>
        </pc:spChg>
      </pc:sldChg>
      <pc:sldChg chg="modSp mod">
        <pc:chgData name="MOLLOIS Ewa" userId="e15a782e-2e74-42de-8a9b-bd971e1532ed" providerId="ADAL" clId="{E8D6CB5A-0CAB-422D-9425-1E463583DC4D}" dt="2024-01-15T16:43:34.944" v="88" actId="20577"/>
        <pc:sldMkLst>
          <pc:docMk/>
          <pc:sldMk cId="1898492459" sldId="1223"/>
        </pc:sldMkLst>
        <pc:spChg chg="mod">
          <ac:chgData name="MOLLOIS Ewa" userId="e15a782e-2e74-42de-8a9b-bd971e1532ed" providerId="ADAL" clId="{E8D6CB5A-0CAB-422D-9425-1E463583DC4D}" dt="2024-01-15T16:43:17.835" v="74" actId="20577"/>
          <ac:spMkLst>
            <pc:docMk/>
            <pc:sldMk cId="1898492459" sldId="1223"/>
            <ac:spMk id="195" creationId="{8DBD786A-CC83-B6DA-AF5E-37CCB3BE7561}"/>
          </ac:spMkLst>
        </pc:spChg>
        <pc:spChg chg="mod">
          <ac:chgData name="MOLLOIS Ewa" userId="e15a782e-2e74-42de-8a9b-bd971e1532ed" providerId="ADAL" clId="{E8D6CB5A-0CAB-422D-9425-1E463583DC4D}" dt="2024-01-15T16:43:34.944" v="88" actId="20577"/>
          <ac:spMkLst>
            <pc:docMk/>
            <pc:sldMk cId="1898492459" sldId="1223"/>
            <ac:spMk id="206" creationId="{BE791786-308C-52C3-72C7-11A5F407C5AD}"/>
          </ac:spMkLst>
        </pc:spChg>
      </pc:sldChg>
      <pc:sldChg chg="modSp mod">
        <pc:chgData name="MOLLOIS Ewa" userId="e15a782e-2e74-42de-8a9b-bd971e1532ed" providerId="ADAL" clId="{E8D6CB5A-0CAB-422D-9425-1E463583DC4D}" dt="2024-01-22T10:48:14.630" v="121" actId="20577"/>
        <pc:sldMkLst>
          <pc:docMk/>
          <pc:sldMk cId="3852969167" sldId="1225"/>
        </pc:sldMkLst>
        <pc:spChg chg="mod">
          <ac:chgData name="MOLLOIS Ewa" userId="e15a782e-2e74-42de-8a9b-bd971e1532ed" providerId="ADAL" clId="{E8D6CB5A-0CAB-422D-9425-1E463583DC4D}" dt="2024-01-22T10:47:44.756" v="102" actId="20577"/>
          <ac:spMkLst>
            <pc:docMk/>
            <pc:sldMk cId="3852969167" sldId="1225"/>
            <ac:spMk id="58" creationId="{9B44354D-513F-A793-37D5-27DA710C08BC}"/>
          </ac:spMkLst>
        </pc:spChg>
        <pc:spChg chg="mod">
          <ac:chgData name="MOLLOIS Ewa" userId="e15a782e-2e74-42de-8a9b-bd971e1532ed" providerId="ADAL" clId="{E8D6CB5A-0CAB-422D-9425-1E463583DC4D}" dt="2024-01-22T10:48:03.043" v="111" actId="20577"/>
          <ac:spMkLst>
            <pc:docMk/>
            <pc:sldMk cId="3852969167" sldId="1225"/>
            <ac:spMk id="59" creationId="{40BEACCB-764E-CB09-37CB-393578FF9E59}"/>
          </ac:spMkLst>
        </pc:spChg>
        <pc:spChg chg="mod">
          <ac:chgData name="MOLLOIS Ewa" userId="e15a782e-2e74-42de-8a9b-bd971e1532ed" providerId="ADAL" clId="{E8D6CB5A-0CAB-422D-9425-1E463583DC4D}" dt="2024-01-22T10:47:55.041" v="107" actId="20577"/>
          <ac:spMkLst>
            <pc:docMk/>
            <pc:sldMk cId="3852969167" sldId="1225"/>
            <ac:spMk id="61" creationId="{18A45634-EF2E-8D5A-4BEA-18FF580EDC6D}"/>
          </ac:spMkLst>
        </pc:spChg>
        <pc:spChg chg="mod">
          <ac:chgData name="MOLLOIS Ewa" userId="e15a782e-2e74-42de-8a9b-bd971e1532ed" providerId="ADAL" clId="{E8D6CB5A-0CAB-422D-9425-1E463583DC4D}" dt="2024-01-22T10:48:09.095" v="115" actId="20577"/>
          <ac:spMkLst>
            <pc:docMk/>
            <pc:sldMk cId="3852969167" sldId="1225"/>
            <ac:spMk id="62" creationId="{5BE96230-CA17-8FEA-3C2D-EFB51416FB63}"/>
          </ac:spMkLst>
        </pc:spChg>
        <pc:spChg chg="mod">
          <ac:chgData name="MOLLOIS Ewa" userId="e15a782e-2e74-42de-8a9b-bd971e1532ed" providerId="ADAL" clId="{E8D6CB5A-0CAB-422D-9425-1E463583DC4D}" dt="2024-01-22T10:47:51.317" v="106" actId="20577"/>
          <ac:spMkLst>
            <pc:docMk/>
            <pc:sldMk cId="3852969167" sldId="1225"/>
            <ac:spMk id="64" creationId="{C01345C0-2548-68CE-E626-EDC7BD8CFB49}"/>
          </ac:spMkLst>
        </pc:spChg>
        <pc:spChg chg="mod">
          <ac:chgData name="MOLLOIS Ewa" userId="e15a782e-2e74-42de-8a9b-bd971e1532ed" providerId="ADAL" clId="{E8D6CB5A-0CAB-422D-9425-1E463583DC4D}" dt="2024-01-22T10:48:14.630" v="121" actId="20577"/>
          <ac:spMkLst>
            <pc:docMk/>
            <pc:sldMk cId="3852969167" sldId="1225"/>
            <ac:spMk id="65" creationId="{6B89CD38-6891-359D-B304-E5C4B048B8C7}"/>
          </ac:spMkLst>
        </pc:spChg>
      </pc:sldChg>
      <pc:sldChg chg="modSp mod">
        <pc:chgData name="MOLLOIS Ewa" userId="e15a782e-2e74-42de-8a9b-bd971e1532ed" providerId="ADAL" clId="{E8D6CB5A-0CAB-422D-9425-1E463583DC4D}" dt="2024-01-22T10:50:23.152" v="127" actId="20577"/>
        <pc:sldMkLst>
          <pc:docMk/>
          <pc:sldMk cId="399531174" sldId="1226"/>
        </pc:sldMkLst>
        <pc:spChg chg="mod">
          <ac:chgData name="MOLLOIS Ewa" userId="e15a782e-2e74-42de-8a9b-bd971e1532ed" providerId="ADAL" clId="{E8D6CB5A-0CAB-422D-9425-1E463583DC4D}" dt="2024-01-22T10:50:23.152" v="127" actId="20577"/>
          <ac:spMkLst>
            <pc:docMk/>
            <pc:sldMk cId="399531174" sldId="1226"/>
            <ac:spMk id="6" creationId="{900EB34B-7230-7B00-3A7D-2F3F7FB226F2}"/>
          </ac:spMkLst>
        </pc:spChg>
        <pc:spChg chg="mod">
          <ac:chgData name="MOLLOIS Ewa" userId="e15a782e-2e74-42de-8a9b-bd971e1532ed" providerId="ADAL" clId="{E8D6CB5A-0CAB-422D-9425-1E463583DC4D}" dt="2024-01-15T16:44:59.680" v="100" actId="20577"/>
          <ac:spMkLst>
            <pc:docMk/>
            <pc:sldMk cId="399531174" sldId="1226"/>
            <ac:spMk id="10" creationId="{7FDA7299-6D6B-FE2A-6DD0-CFDA24C1D744}"/>
          </ac:spMkLst>
        </pc:spChg>
      </pc:sldChg>
    </pc:docChg>
  </pc:docChgLst>
  <pc:docChgLst>
    <pc:chgData name="LEGUERNEY Alexis" userId="518446a1-643b-41b6-ae6b-4a3f71cc16ab" providerId="ADAL" clId="{D6A7926D-B28D-46D1-9EF5-B3CF428A9DE5}"/>
    <pc:docChg chg="undo custSel modSld">
      <pc:chgData name="LEGUERNEY Alexis" userId="518446a1-643b-41b6-ae6b-4a3f71cc16ab" providerId="ADAL" clId="{D6A7926D-B28D-46D1-9EF5-B3CF428A9DE5}" dt="2024-01-22T10:42:56.265" v="27"/>
      <pc:docMkLst>
        <pc:docMk/>
      </pc:docMkLst>
      <pc:sldChg chg="addCm delCm">
        <pc:chgData name="LEGUERNEY Alexis" userId="518446a1-643b-41b6-ae6b-4a3f71cc16ab" providerId="ADAL" clId="{D6A7926D-B28D-46D1-9EF5-B3CF428A9DE5}" dt="2024-01-22T10:40:26.414" v="21"/>
        <pc:sldMkLst>
          <pc:docMk/>
          <pc:sldMk cId="0" sldId="256"/>
        </pc:sldMkLst>
      </pc:sldChg>
      <pc:sldChg chg="modSp mod">
        <pc:chgData name="LEGUERNEY Alexis" userId="518446a1-643b-41b6-ae6b-4a3f71cc16ab" providerId="ADAL" clId="{D6A7926D-B28D-46D1-9EF5-B3CF428A9DE5}" dt="2024-01-16T11:35:14.862" v="18" actId="20577"/>
        <pc:sldMkLst>
          <pc:docMk/>
          <pc:sldMk cId="2975901067" sldId="258"/>
        </pc:sldMkLst>
        <pc:spChg chg="mod">
          <ac:chgData name="LEGUERNEY Alexis" userId="518446a1-643b-41b6-ae6b-4a3f71cc16ab" providerId="ADAL" clId="{D6A7926D-B28D-46D1-9EF5-B3CF428A9DE5}" dt="2024-01-16T11:35:14.862" v="18" actId="20577"/>
          <ac:spMkLst>
            <pc:docMk/>
            <pc:sldMk cId="2975901067" sldId="258"/>
            <ac:spMk id="50" creationId="{FCF02234-DE02-25EA-5DCF-59F70D94084A}"/>
          </ac:spMkLst>
        </pc:spChg>
      </pc:sldChg>
      <pc:sldChg chg="modSp mod addCm delCm">
        <pc:chgData name="LEGUERNEY Alexis" userId="518446a1-643b-41b6-ae6b-4a3f71cc16ab" providerId="ADAL" clId="{D6A7926D-B28D-46D1-9EF5-B3CF428A9DE5}" dt="2024-01-22T10:42:56.265" v="27"/>
        <pc:sldMkLst>
          <pc:docMk/>
          <pc:sldMk cId="379882776" sldId="1221"/>
        </pc:sldMkLst>
        <pc:spChg chg="mod">
          <ac:chgData name="LEGUERNEY Alexis" userId="518446a1-643b-41b6-ae6b-4a3f71cc16ab" providerId="ADAL" clId="{D6A7926D-B28D-46D1-9EF5-B3CF428A9DE5}" dt="2024-01-22T10:41:07.822" v="22" actId="6549"/>
          <ac:spMkLst>
            <pc:docMk/>
            <pc:sldMk cId="379882776" sldId="1221"/>
            <ac:spMk id="226" creationId="{E9F1EC51-2F45-4447-41B4-B08CF74D53A1}"/>
          </ac:spMkLst>
        </pc:spChg>
      </pc:sldChg>
      <pc:sldChg chg="modSp mod">
        <pc:chgData name="LEGUERNEY Alexis" userId="518446a1-643b-41b6-ae6b-4a3f71cc16ab" providerId="ADAL" clId="{D6A7926D-B28D-46D1-9EF5-B3CF428A9DE5}" dt="2024-01-22T10:41:17.758" v="24" actId="20577"/>
        <pc:sldMkLst>
          <pc:docMk/>
          <pc:sldMk cId="1898492459" sldId="1223"/>
        </pc:sldMkLst>
        <pc:spChg chg="mod">
          <ac:chgData name="LEGUERNEY Alexis" userId="518446a1-643b-41b6-ae6b-4a3f71cc16ab" providerId="ADAL" clId="{D6A7926D-B28D-46D1-9EF5-B3CF428A9DE5}" dt="2024-01-22T10:41:17.758" v="24" actId="20577"/>
          <ac:spMkLst>
            <pc:docMk/>
            <pc:sldMk cId="1898492459" sldId="1223"/>
            <ac:spMk id="2" creationId="{32E5E380-D5BA-18B5-2738-BA8C26799BA9}"/>
          </ac:spMkLst>
        </pc:spChg>
      </pc:sldChg>
      <pc:sldChg chg="modSp mod">
        <pc:chgData name="LEGUERNEY Alexis" userId="518446a1-643b-41b6-ae6b-4a3f71cc16ab" providerId="ADAL" clId="{D6A7926D-B28D-46D1-9EF5-B3CF428A9DE5}" dt="2024-01-22T10:41:29.982" v="26" actId="20577"/>
        <pc:sldMkLst>
          <pc:docMk/>
          <pc:sldMk cId="399531174" sldId="1226"/>
        </pc:sldMkLst>
        <pc:spChg chg="mod">
          <ac:chgData name="LEGUERNEY Alexis" userId="518446a1-643b-41b6-ae6b-4a3f71cc16ab" providerId="ADAL" clId="{D6A7926D-B28D-46D1-9EF5-B3CF428A9DE5}" dt="2024-01-22T10:41:29.982" v="26" actId="20577"/>
          <ac:spMkLst>
            <pc:docMk/>
            <pc:sldMk cId="399531174" sldId="1226"/>
            <ac:spMk id="47" creationId="{9363F32F-E5BD-BD43-9AEC-12072677353B}"/>
          </ac:spMkLst>
        </pc:spChg>
      </pc:sldChg>
    </pc:docChg>
  </pc:docChgLst>
  <pc:docChgLst>
    <pc:chgData name="LEGUERNEY Alexis" userId="518446a1-643b-41b6-ae6b-4a3f71cc16ab" providerId="ADAL" clId="{59BE933E-B164-4420-B796-C31E836EFFF8}"/>
    <pc:docChg chg="undo custSel addSld delSld modSld sldOrd">
      <pc:chgData name="LEGUERNEY Alexis" userId="518446a1-643b-41b6-ae6b-4a3f71cc16ab" providerId="ADAL" clId="{59BE933E-B164-4420-B796-C31E836EFFF8}" dt="2023-12-19T13:26:14.834" v="2387" actId="20577"/>
      <pc:docMkLst>
        <pc:docMk/>
      </pc:docMkLst>
      <pc:sldChg chg="addSp modSp mod">
        <pc:chgData name="LEGUERNEY Alexis" userId="518446a1-643b-41b6-ae6b-4a3f71cc16ab" providerId="ADAL" clId="{59BE933E-B164-4420-B796-C31E836EFFF8}" dt="2023-12-19T08:58:30.709" v="569" actId="207"/>
        <pc:sldMkLst>
          <pc:docMk/>
          <pc:sldMk cId="0" sldId="257"/>
        </pc:sldMkLst>
        <pc:spChg chg="add mod">
          <ac:chgData name="LEGUERNEY Alexis" userId="518446a1-643b-41b6-ae6b-4a3f71cc16ab" providerId="ADAL" clId="{59BE933E-B164-4420-B796-C31E836EFFF8}" dt="2023-12-19T08:58:30.709" v="569" actId="207"/>
          <ac:spMkLst>
            <pc:docMk/>
            <pc:sldMk cId="0" sldId="257"/>
            <ac:spMk id="2" creationId="{70F7056C-2E55-82CE-6BBC-942BFC130629}"/>
          </ac:spMkLst>
        </pc:spChg>
        <pc:spChg chg="mod">
          <ac:chgData name="LEGUERNEY Alexis" userId="518446a1-643b-41b6-ae6b-4a3f71cc16ab" providerId="ADAL" clId="{59BE933E-B164-4420-B796-C31E836EFFF8}" dt="2023-12-18T16:05:39.302" v="212" actId="207"/>
          <ac:spMkLst>
            <pc:docMk/>
            <pc:sldMk cId="0" sldId="257"/>
            <ac:spMk id="13" creationId="{72CDA378-3474-8A48-5648-63401FA0150E}"/>
          </ac:spMkLst>
        </pc:spChg>
        <pc:spChg chg="mod">
          <ac:chgData name="LEGUERNEY Alexis" userId="518446a1-643b-41b6-ae6b-4a3f71cc16ab" providerId="ADAL" clId="{59BE933E-B164-4420-B796-C31E836EFFF8}" dt="2023-12-18T16:05:33.719" v="211" actId="207"/>
          <ac:spMkLst>
            <pc:docMk/>
            <pc:sldMk cId="0" sldId="257"/>
            <ac:spMk id="22" creationId="{2F99F2B4-2D47-7F1D-5A92-7512F714CE90}"/>
          </ac:spMkLst>
        </pc:spChg>
        <pc:spChg chg="mod">
          <ac:chgData name="LEGUERNEY Alexis" userId="518446a1-643b-41b6-ae6b-4a3f71cc16ab" providerId="ADAL" clId="{59BE933E-B164-4420-B796-C31E836EFFF8}" dt="2023-12-18T15:46:29.396" v="76" actId="20577"/>
          <ac:spMkLst>
            <pc:docMk/>
            <pc:sldMk cId="0" sldId="257"/>
            <ac:spMk id="25" creationId="{8C3651A2-7E5E-1FB2-0C1E-1682FF8FC467}"/>
          </ac:spMkLst>
        </pc:spChg>
        <pc:spChg chg="mod">
          <ac:chgData name="LEGUERNEY Alexis" userId="518446a1-643b-41b6-ae6b-4a3f71cc16ab" providerId="ADAL" clId="{59BE933E-B164-4420-B796-C31E836EFFF8}" dt="2023-12-18T15:54:19.230" v="191" actId="6549"/>
          <ac:spMkLst>
            <pc:docMk/>
            <pc:sldMk cId="0" sldId="257"/>
            <ac:spMk id="35" creationId="{F472616D-6D1D-D149-8CF8-E3F5D6909F68}"/>
          </ac:spMkLst>
        </pc:spChg>
        <pc:spChg chg="mod">
          <ac:chgData name="LEGUERNEY Alexis" userId="518446a1-643b-41b6-ae6b-4a3f71cc16ab" providerId="ADAL" clId="{59BE933E-B164-4420-B796-C31E836EFFF8}" dt="2023-12-18T16:05:48.465" v="213" actId="207"/>
          <ac:spMkLst>
            <pc:docMk/>
            <pc:sldMk cId="0" sldId="257"/>
            <ac:spMk id="51" creationId="{37746699-06CA-8DE0-0C55-ABECBA7119E5}"/>
          </ac:spMkLst>
        </pc:spChg>
      </pc:sldChg>
      <pc:sldChg chg="addSp modSp mod">
        <pc:chgData name="LEGUERNEY Alexis" userId="518446a1-643b-41b6-ae6b-4a3f71cc16ab" providerId="ADAL" clId="{59BE933E-B164-4420-B796-C31E836EFFF8}" dt="2023-12-19T08:58:52.678" v="570" actId="207"/>
        <pc:sldMkLst>
          <pc:docMk/>
          <pc:sldMk cId="2975901067" sldId="258"/>
        </pc:sldMkLst>
        <pc:spChg chg="add mod">
          <ac:chgData name="LEGUERNEY Alexis" userId="518446a1-643b-41b6-ae6b-4a3f71cc16ab" providerId="ADAL" clId="{59BE933E-B164-4420-B796-C31E836EFFF8}" dt="2023-12-19T08:58:52.678" v="570" actId="207"/>
          <ac:spMkLst>
            <pc:docMk/>
            <pc:sldMk cId="2975901067" sldId="258"/>
            <ac:spMk id="2" creationId="{256FE63B-D67F-9E31-7D5F-4812B10A5430}"/>
          </ac:spMkLst>
        </pc:spChg>
        <pc:spChg chg="mod">
          <ac:chgData name="LEGUERNEY Alexis" userId="518446a1-643b-41b6-ae6b-4a3f71cc16ab" providerId="ADAL" clId="{59BE933E-B164-4420-B796-C31E836EFFF8}" dt="2023-12-18T16:05:02.086" v="207" actId="207"/>
          <ac:spMkLst>
            <pc:docMk/>
            <pc:sldMk cId="2975901067" sldId="258"/>
            <ac:spMk id="13" creationId="{72CDA378-3474-8A48-5648-63401FA0150E}"/>
          </ac:spMkLst>
        </pc:spChg>
        <pc:spChg chg="mod">
          <ac:chgData name="LEGUERNEY Alexis" userId="518446a1-643b-41b6-ae6b-4a3f71cc16ab" providerId="ADAL" clId="{59BE933E-B164-4420-B796-C31E836EFFF8}" dt="2023-12-18T15:54:27.818" v="193" actId="6549"/>
          <ac:spMkLst>
            <pc:docMk/>
            <pc:sldMk cId="2975901067" sldId="258"/>
            <ac:spMk id="18" creationId="{00000000-0000-0000-0000-000000000000}"/>
          </ac:spMkLst>
        </pc:spChg>
        <pc:spChg chg="mod">
          <ac:chgData name="LEGUERNEY Alexis" userId="518446a1-643b-41b6-ae6b-4a3f71cc16ab" providerId="ADAL" clId="{59BE933E-B164-4420-B796-C31E836EFFF8}" dt="2023-12-18T16:04:57.207" v="206" actId="207"/>
          <ac:spMkLst>
            <pc:docMk/>
            <pc:sldMk cId="2975901067" sldId="258"/>
            <ac:spMk id="22" creationId="{2F99F2B4-2D47-7F1D-5A92-7512F714CE90}"/>
          </ac:spMkLst>
        </pc:spChg>
        <pc:spChg chg="mod">
          <ac:chgData name="LEGUERNEY Alexis" userId="518446a1-643b-41b6-ae6b-4a3f71cc16ab" providerId="ADAL" clId="{59BE933E-B164-4420-B796-C31E836EFFF8}" dt="2023-12-18T16:05:16.543" v="209" actId="207"/>
          <ac:spMkLst>
            <pc:docMk/>
            <pc:sldMk cId="2975901067" sldId="258"/>
            <ac:spMk id="39" creationId="{F7A71CB8-03AC-5F76-F92F-2722EC41F636}"/>
          </ac:spMkLst>
        </pc:spChg>
        <pc:spChg chg="mod">
          <ac:chgData name="LEGUERNEY Alexis" userId="518446a1-643b-41b6-ae6b-4a3f71cc16ab" providerId="ADAL" clId="{59BE933E-B164-4420-B796-C31E836EFFF8}" dt="2023-12-18T16:05:08.589" v="208" actId="207"/>
          <ac:spMkLst>
            <pc:docMk/>
            <pc:sldMk cId="2975901067" sldId="258"/>
            <ac:spMk id="58" creationId="{34D8A9E4-4C48-B468-B220-EF9FB8381995}"/>
          </ac:spMkLst>
        </pc:spChg>
        <pc:spChg chg="mod">
          <ac:chgData name="LEGUERNEY Alexis" userId="518446a1-643b-41b6-ae6b-4a3f71cc16ab" providerId="ADAL" clId="{59BE933E-B164-4420-B796-C31E836EFFF8}" dt="2023-12-18T16:05:24.764" v="210" actId="207"/>
          <ac:spMkLst>
            <pc:docMk/>
            <pc:sldMk cId="2975901067" sldId="258"/>
            <ac:spMk id="61" creationId="{523C0BF4-DE69-9126-3DD0-DE6AF612A9A7}"/>
          </ac:spMkLst>
        </pc:spChg>
        <pc:spChg chg="mod">
          <ac:chgData name="LEGUERNEY Alexis" userId="518446a1-643b-41b6-ae6b-4a3f71cc16ab" providerId="ADAL" clId="{59BE933E-B164-4420-B796-C31E836EFFF8}" dt="2023-12-18T15:54:41.844" v="195"/>
          <ac:spMkLst>
            <pc:docMk/>
            <pc:sldMk cId="2975901067" sldId="258"/>
            <ac:spMk id="66" creationId="{FDDF880F-E89C-B442-538D-63A410EB73DA}"/>
          </ac:spMkLst>
        </pc:spChg>
      </pc:sldChg>
      <pc:sldChg chg="addSp delSp modSp mod ord">
        <pc:chgData name="LEGUERNEY Alexis" userId="518446a1-643b-41b6-ae6b-4a3f71cc16ab" providerId="ADAL" clId="{59BE933E-B164-4420-B796-C31E836EFFF8}" dt="2023-12-19T13:26:14.834" v="2387" actId="20577"/>
        <pc:sldMkLst>
          <pc:docMk/>
          <pc:sldMk cId="379882776" sldId="1221"/>
        </pc:sldMkLst>
        <pc:spChg chg="add del mod">
          <ac:chgData name="LEGUERNEY Alexis" userId="518446a1-643b-41b6-ae6b-4a3f71cc16ab" providerId="ADAL" clId="{59BE933E-B164-4420-B796-C31E836EFFF8}" dt="2023-12-18T15:51:40.438" v="147" actId="478"/>
          <ac:spMkLst>
            <pc:docMk/>
            <pc:sldMk cId="379882776" sldId="1221"/>
            <ac:spMk id="3" creationId="{2ED548B3-5E99-C481-9FFE-525703CCD020}"/>
          </ac:spMkLst>
        </pc:spChg>
        <pc:spChg chg="mod">
          <ac:chgData name="LEGUERNEY Alexis" userId="518446a1-643b-41b6-ae6b-4a3f71cc16ab" providerId="ADAL" clId="{59BE933E-B164-4420-B796-C31E836EFFF8}" dt="2023-12-18T15:48:52.409" v="115" actId="403"/>
          <ac:spMkLst>
            <pc:docMk/>
            <pc:sldMk cId="379882776" sldId="1221"/>
            <ac:spMk id="7" creationId="{70AEDEF3-F320-41F2-9B59-5CC1EA24CEDB}"/>
          </ac:spMkLst>
        </pc:spChg>
        <pc:spChg chg="del mod">
          <ac:chgData name="LEGUERNEY Alexis" userId="518446a1-643b-41b6-ae6b-4a3f71cc16ab" providerId="ADAL" clId="{59BE933E-B164-4420-B796-C31E836EFFF8}" dt="2023-12-18T15:46:51.367" v="77" actId="478"/>
          <ac:spMkLst>
            <pc:docMk/>
            <pc:sldMk cId="379882776" sldId="1221"/>
            <ac:spMk id="10" creationId="{1E31EA6D-F2F4-B675-B167-4C2EE924B2F5}"/>
          </ac:spMkLst>
        </pc:spChg>
        <pc:spChg chg="mod">
          <ac:chgData name="LEGUERNEY Alexis" userId="518446a1-643b-41b6-ae6b-4a3f71cc16ab" providerId="ADAL" clId="{59BE933E-B164-4420-B796-C31E836EFFF8}" dt="2023-12-19T13:01:25.794" v="2166" actId="20577"/>
          <ac:spMkLst>
            <pc:docMk/>
            <pc:sldMk cId="379882776" sldId="1221"/>
            <ac:spMk id="54" creationId="{D1D67A95-38ED-5244-DED7-FE63A47BEB90}"/>
          </ac:spMkLst>
        </pc:spChg>
        <pc:spChg chg="mod">
          <ac:chgData name="LEGUERNEY Alexis" userId="518446a1-643b-41b6-ae6b-4a3f71cc16ab" providerId="ADAL" clId="{59BE933E-B164-4420-B796-C31E836EFFF8}" dt="2023-12-19T13:26:14.834" v="2387" actId="20577"/>
          <ac:spMkLst>
            <pc:docMk/>
            <pc:sldMk cId="379882776" sldId="1221"/>
            <ac:spMk id="179" creationId="{90DAFB00-910F-2D86-391D-63A71409F2BF}"/>
          </ac:spMkLst>
        </pc:spChg>
        <pc:spChg chg="mod">
          <ac:chgData name="LEGUERNEY Alexis" userId="518446a1-643b-41b6-ae6b-4a3f71cc16ab" providerId="ADAL" clId="{59BE933E-B164-4420-B796-C31E836EFFF8}" dt="2023-12-18T15:49:18.864" v="127" actId="20577"/>
          <ac:spMkLst>
            <pc:docMk/>
            <pc:sldMk cId="379882776" sldId="1221"/>
            <ac:spMk id="202" creationId="{043AC010-E805-FC89-A21D-2A45668A5ED3}"/>
          </ac:spMkLst>
        </pc:spChg>
        <pc:spChg chg="mod">
          <ac:chgData name="LEGUERNEY Alexis" userId="518446a1-643b-41b6-ae6b-4a3f71cc16ab" providerId="ADAL" clId="{59BE933E-B164-4420-B796-C31E836EFFF8}" dt="2023-12-18T15:49:44.333" v="141" actId="6549"/>
          <ac:spMkLst>
            <pc:docMk/>
            <pc:sldMk cId="379882776" sldId="1221"/>
            <ac:spMk id="203" creationId="{68C9BB49-D174-8B01-B021-8B3A0EBF0A03}"/>
          </ac:spMkLst>
        </pc:spChg>
        <pc:spChg chg="mod">
          <ac:chgData name="LEGUERNEY Alexis" userId="518446a1-643b-41b6-ae6b-4a3f71cc16ab" providerId="ADAL" clId="{59BE933E-B164-4420-B796-C31E836EFFF8}" dt="2023-12-18T15:49:40.154" v="140" actId="20577"/>
          <ac:spMkLst>
            <pc:docMk/>
            <pc:sldMk cId="379882776" sldId="1221"/>
            <ac:spMk id="205" creationId="{F71E3E63-3D6B-94D2-779A-62593354A01D}"/>
          </ac:spMkLst>
        </pc:spChg>
        <pc:spChg chg="del">
          <ac:chgData name="LEGUERNEY Alexis" userId="518446a1-643b-41b6-ae6b-4a3f71cc16ab" providerId="ADAL" clId="{59BE933E-B164-4420-B796-C31E836EFFF8}" dt="2023-12-18T15:47:01.400" v="78" actId="478"/>
          <ac:spMkLst>
            <pc:docMk/>
            <pc:sldMk cId="379882776" sldId="1221"/>
            <ac:spMk id="210" creationId="{4A2C4F54-1776-602B-EC11-2CF5EA81FE5C}"/>
          </ac:spMkLst>
        </pc:spChg>
        <pc:spChg chg="del">
          <ac:chgData name="LEGUERNEY Alexis" userId="518446a1-643b-41b6-ae6b-4a3f71cc16ab" providerId="ADAL" clId="{59BE933E-B164-4420-B796-C31E836EFFF8}" dt="2023-12-18T15:47:01.400" v="78" actId="478"/>
          <ac:spMkLst>
            <pc:docMk/>
            <pc:sldMk cId="379882776" sldId="1221"/>
            <ac:spMk id="211" creationId="{2106D810-29E6-0545-E6F5-0C3A4AA5F692}"/>
          </ac:spMkLst>
        </pc:spChg>
        <pc:spChg chg="del">
          <ac:chgData name="LEGUERNEY Alexis" userId="518446a1-643b-41b6-ae6b-4a3f71cc16ab" providerId="ADAL" clId="{59BE933E-B164-4420-B796-C31E836EFFF8}" dt="2023-12-18T15:47:01.400" v="78" actId="478"/>
          <ac:spMkLst>
            <pc:docMk/>
            <pc:sldMk cId="379882776" sldId="1221"/>
            <ac:spMk id="212" creationId="{3CBDCB9B-F6E5-91C4-5B94-565C42F8154E}"/>
          </ac:spMkLst>
        </pc:spChg>
        <pc:spChg chg="del">
          <ac:chgData name="LEGUERNEY Alexis" userId="518446a1-643b-41b6-ae6b-4a3f71cc16ab" providerId="ADAL" clId="{59BE933E-B164-4420-B796-C31E836EFFF8}" dt="2023-12-18T15:47:01.400" v="78" actId="478"/>
          <ac:spMkLst>
            <pc:docMk/>
            <pc:sldMk cId="379882776" sldId="1221"/>
            <ac:spMk id="213" creationId="{2CDEAC41-C825-6706-5411-5B0915810B8F}"/>
          </ac:spMkLst>
        </pc:spChg>
        <pc:spChg chg="del">
          <ac:chgData name="LEGUERNEY Alexis" userId="518446a1-643b-41b6-ae6b-4a3f71cc16ab" providerId="ADAL" clId="{59BE933E-B164-4420-B796-C31E836EFFF8}" dt="2023-12-18T15:47:01.400" v="78" actId="478"/>
          <ac:spMkLst>
            <pc:docMk/>
            <pc:sldMk cId="379882776" sldId="1221"/>
            <ac:spMk id="214" creationId="{D124ECBF-0A04-894C-8E19-D52583E9014A}"/>
          </ac:spMkLst>
        </pc:spChg>
        <pc:spChg chg="del">
          <ac:chgData name="LEGUERNEY Alexis" userId="518446a1-643b-41b6-ae6b-4a3f71cc16ab" providerId="ADAL" clId="{59BE933E-B164-4420-B796-C31E836EFFF8}" dt="2023-12-18T15:47:01.400" v="78" actId="478"/>
          <ac:spMkLst>
            <pc:docMk/>
            <pc:sldMk cId="379882776" sldId="1221"/>
            <ac:spMk id="215" creationId="{314B09C9-476D-31C2-7AF0-8CB48FC363BD}"/>
          </ac:spMkLst>
        </pc:spChg>
        <pc:spChg chg="del">
          <ac:chgData name="LEGUERNEY Alexis" userId="518446a1-643b-41b6-ae6b-4a3f71cc16ab" providerId="ADAL" clId="{59BE933E-B164-4420-B796-C31E836EFFF8}" dt="2023-12-18T15:47:01.400" v="78" actId="478"/>
          <ac:spMkLst>
            <pc:docMk/>
            <pc:sldMk cId="379882776" sldId="1221"/>
            <ac:spMk id="216" creationId="{72408F72-6E16-537A-0360-0A8C8B2FFC9E}"/>
          </ac:spMkLst>
        </pc:spChg>
        <pc:spChg chg="del">
          <ac:chgData name="LEGUERNEY Alexis" userId="518446a1-643b-41b6-ae6b-4a3f71cc16ab" providerId="ADAL" clId="{59BE933E-B164-4420-B796-C31E836EFFF8}" dt="2023-12-18T15:47:01.400" v="78" actId="478"/>
          <ac:spMkLst>
            <pc:docMk/>
            <pc:sldMk cId="379882776" sldId="1221"/>
            <ac:spMk id="217" creationId="{32C9BF36-30D0-9A77-96D6-DD47599CFF6C}"/>
          </ac:spMkLst>
        </pc:spChg>
        <pc:spChg chg="del">
          <ac:chgData name="LEGUERNEY Alexis" userId="518446a1-643b-41b6-ae6b-4a3f71cc16ab" providerId="ADAL" clId="{59BE933E-B164-4420-B796-C31E836EFFF8}" dt="2023-12-18T15:47:01.400" v="78" actId="478"/>
          <ac:spMkLst>
            <pc:docMk/>
            <pc:sldMk cId="379882776" sldId="1221"/>
            <ac:spMk id="220" creationId="{F12B884A-3A97-0A5C-1601-5F11245E387D}"/>
          </ac:spMkLst>
        </pc:spChg>
        <pc:spChg chg="del mod">
          <ac:chgData name="LEGUERNEY Alexis" userId="518446a1-643b-41b6-ae6b-4a3f71cc16ab" providerId="ADAL" clId="{59BE933E-B164-4420-B796-C31E836EFFF8}" dt="2023-12-18T15:47:49.292" v="81" actId="478"/>
          <ac:spMkLst>
            <pc:docMk/>
            <pc:sldMk cId="379882776" sldId="1221"/>
            <ac:spMk id="221" creationId="{A5E30D27-6650-3C6F-AADA-819646C7B611}"/>
          </ac:spMkLst>
        </pc:spChg>
        <pc:spChg chg="del">
          <ac:chgData name="LEGUERNEY Alexis" userId="518446a1-643b-41b6-ae6b-4a3f71cc16ab" providerId="ADAL" clId="{59BE933E-B164-4420-B796-C31E836EFFF8}" dt="2023-12-18T15:47:49.292" v="81" actId="478"/>
          <ac:spMkLst>
            <pc:docMk/>
            <pc:sldMk cId="379882776" sldId="1221"/>
            <ac:spMk id="222" creationId="{1B895ECA-F266-8444-FB85-9BC835172896}"/>
          </ac:spMkLst>
        </pc:spChg>
        <pc:spChg chg="del mod">
          <ac:chgData name="LEGUERNEY Alexis" userId="518446a1-643b-41b6-ae6b-4a3f71cc16ab" providerId="ADAL" clId="{59BE933E-B164-4420-B796-C31E836EFFF8}" dt="2023-12-18T15:47:49.292" v="81" actId="478"/>
          <ac:spMkLst>
            <pc:docMk/>
            <pc:sldMk cId="379882776" sldId="1221"/>
            <ac:spMk id="223" creationId="{DCE06CA4-D9A5-FE11-52A3-A798CCCA3846}"/>
          </ac:spMkLst>
        </pc:spChg>
        <pc:spChg chg="del mod">
          <ac:chgData name="LEGUERNEY Alexis" userId="518446a1-643b-41b6-ae6b-4a3f71cc16ab" providerId="ADAL" clId="{59BE933E-B164-4420-B796-C31E836EFFF8}" dt="2023-12-18T15:47:49.292" v="81" actId="478"/>
          <ac:spMkLst>
            <pc:docMk/>
            <pc:sldMk cId="379882776" sldId="1221"/>
            <ac:spMk id="224" creationId="{257AD9E8-A221-9EBD-DDC0-509CD1545027}"/>
          </ac:spMkLst>
        </pc:spChg>
        <pc:spChg chg="del">
          <ac:chgData name="LEGUERNEY Alexis" userId="518446a1-643b-41b6-ae6b-4a3f71cc16ab" providerId="ADAL" clId="{59BE933E-B164-4420-B796-C31E836EFFF8}" dt="2023-12-18T15:47:01.400" v="78" actId="478"/>
          <ac:spMkLst>
            <pc:docMk/>
            <pc:sldMk cId="379882776" sldId="1221"/>
            <ac:spMk id="225" creationId="{323D52F3-BD4C-4EFE-F6C3-BFEAB8FD1C1C}"/>
          </ac:spMkLst>
        </pc:spChg>
        <pc:spChg chg="mod ord">
          <ac:chgData name="LEGUERNEY Alexis" userId="518446a1-643b-41b6-ae6b-4a3f71cc16ab" providerId="ADAL" clId="{59BE933E-B164-4420-B796-C31E836EFFF8}" dt="2023-12-18T15:53:47.249" v="190" actId="1076"/>
          <ac:spMkLst>
            <pc:docMk/>
            <pc:sldMk cId="379882776" sldId="1221"/>
            <ac:spMk id="226" creationId="{E9F1EC51-2F45-4447-41B4-B08CF74D53A1}"/>
          </ac:spMkLst>
        </pc:spChg>
        <pc:spChg chg="mod">
          <ac:chgData name="LEGUERNEY Alexis" userId="518446a1-643b-41b6-ae6b-4a3f71cc16ab" providerId="ADAL" clId="{59BE933E-B164-4420-B796-C31E836EFFF8}" dt="2023-12-18T15:52:02.968" v="154" actId="1076"/>
          <ac:spMkLst>
            <pc:docMk/>
            <pc:sldMk cId="379882776" sldId="1221"/>
            <ac:spMk id="229" creationId="{8661308F-E420-FF07-07DA-DCC42DB0F3F6}"/>
          </ac:spMkLst>
        </pc:spChg>
        <pc:grpChg chg="mod">
          <ac:chgData name="LEGUERNEY Alexis" userId="518446a1-643b-41b6-ae6b-4a3f71cc16ab" providerId="ADAL" clId="{59BE933E-B164-4420-B796-C31E836EFFF8}" dt="2023-12-18T15:47:15.283" v="79" actId="1076"/>
          <ac:grpSpMkLst>
            <pc:docMk/>
            <pc:sldMk cId="379882776" sldId="1221"/>
            <ac:grpSpMk id="230" creationId="{417B46F4-3017-58A0-2026-98A7CC5291EB}"/>
          </ac:grpSpMkLst>
        </pc:grpChg>
        <pc:picChg chg="mod">
          <ac:chgData name="LEGUERNEY Alexis" userId="518446a1-643b-41b6-ae6b-4a3f71cc16ab" providerId="ADAL" clId="{59BE933E-B164-4420-B796-C31E836EFFF8}" dt="2023-12-18T15:53:42.252" v="189" actId="1076"/>
          <ac:picMkLst>
            <pc:docMk/>
            <pc:sldMk cId="379882776" sldId="1221"/>
            <ac:picMk id="228" creationId="{A0C7EC5A-54E6-F67C-7F50-02FE035807B2}"/>
          </ac:picMkLst>
        </pc:picChg>
      </pc:sldChg>
      <pc:sldChg chg="addSp delSp modSp mod">
        <pc:chgData name="LEGUERNEY Alexis" userId="518446a1-643b-41b6-ae6b-4a3f71cc16ab" providerId="ADAL" clId="{59BE933E-B164-4420-B796-C31E836EFFF8}" dt="2023-12-19T13:26:01.687" v="2386" actId="20577"/>
        <pc:sldMkLst>
          <pc:docMk/>
          <pc:sldMk cId="1898492459" sldId="1223"/>
        </pc:sldMkLst>
        <pc:spChg chg="add mod">
          <ac:chgData name="LEGUERNEY Alexis" userId="518446a1-643b-41b6-ae6b-4a3f71cc16ab" providerId="ADAL" clId="{59BE933E-B164-4420-B796-C31E836EFFF8}" dt="2023-12-18T16:19:47.267" v="458" actId="1076"/>
          <ac:spMkLst>
            <pc:docMk/>
            <pc:sldMk cId="1898492459" sldId="1223"/>
            <ac:spMk id="2" creationId="{32E5E380-D5BA-18B5-2738-BA8C26799BA9}"/>
          </ac:spMkLst>
        </pc:spChg>
        <pc:spChg chg="add mod">
          <ac:chgData name="LEGUERNEY Alexis" userId="518446a1-643b-41b6-ae6b-4a3f71cc16ab" providerId="ADAL" clId="{59BE933E-B164-4420-B796-C31E836EFFF8}" dt="2023-12-19T09:05:21.746" v="660" actId="113"/>
          <ac:spMkLst>
            <pc:docMk/>
            <pc:sldMk cId="1898492459" sldId="1223"/>
            <ac:spMk id="4" creationId="{6903E662-CF9C-72B5-D45B-36AB3EB07D63}"/>
          </ac:spMkLst>
        </pc:spChg>
        <pc:spChg chg="add mod">
          <ac:chgData name="LEGUERNEY Alexis" userId="518446a1-643b-41b6-ae6b-4a3f71cc16ab" providerId="ADAL" clId="{59BE933E-B164-4420-B796-C31E836EFFF8}" dt="2023-12-19T09:04:38.243" v="656" actId="208"/>
          <ac:spMkLst>
            <pc:docMk/>
            <pc:sldMk cId="1898492459" sldId="1223"/>
            <ac:spMk id="5" creationId="{11CF8701-385A-A2A7-5EC7-0E5799C98062}"/>
          </ac:spMkLst>
        </pc:spChg>
        <pc:spChg chg="mod">
          <ac:chgData name="LEGUERNEY Alexis" userId="518446a1-643b-41b6-ae6b-4a3f71cc16ab" providerId="ADAL" clId="{59BE933E-B164-4420-B796-C31E836EFFF8}" dt="2023-12-19T09:00:54.370" v="626" actId="403"/>
          <ac:spMkLst>
            <pc:docMk/>
            <pc:sldMk cId="1898492459" sldId="1223"/>
            <ac:spMk id="10" creationId="{BEBCED7A-4E0D-ED19-77F3-66E4218EC200}"/>
          </ac:spMkLst>
        </pc:spChg>
        <pc:spChg chg="mod">
          <ac:chgData name="LEGUERNEY Alexis" userId="518446a1-643b-41b6-ae6b-4a3f71cc16ab" providerId="ADAL" clId="{59BE933E-B164-4420-B796-C31E836EFFF8}" dt="2023-12-18T16:21:31.093" v="505" actId="1038"/>
          <ac:spMkLst>
            <pc:docMk/>
            <pc:sldMk cId="1898492459" sldId="1223"/>
            <ac:spMk id="59" creationId="{2BF362B4-CDE7-4FF8-B4B5-F4B46A4AF25E}"/>
          </ac:spMkLst>
        </pc:spChg>
        <pc:spChg chg="mod">
          <ac:chgData name="LEGUERNEY Alexis" userId="518446a1-643b-41b6-ae6b-4a3f71cc16ab" providerId="ADAL" clId="{59BE933E-B164-4420-B796-C31E836EFFF8}" dt="2023-12-18T16:23:23.932" v="528" actId="403"/>
          <ac:spMkLst>
            <pc:docMk/>
            <pc:sldMk cId="1898492459" sldId="1223"/>
            <ac:spMk id="121" creationId="{D89DDDC9-C8BA-7EA8-FB6A-865A2FA2D97C}"/>
          </ac:spMkLst>
        </pc:spChg>
        <pc:spChg chg="mod">
          <ac:chgData name="LEGUERNEY Alexis" userId="518446a1-643b-41b6-ae6b-4a3f71cc16ab" providerId="ADAL" clId="{59BE933E-B164-4420-B796-C31E836EFFF8}" dt="2023-12-18T16:23:23.932" v="528" actId="403"/>
          <ac:spMkLst>
            <pc:docMk/>
            <pc:sldMk cId="1898492459" sldId="1223"/>
            <ac:spMk id="126" creationId="{AF1E8EBF-87DD-E8E5-538C-24F209101C74}"/>
          </ac:spMkLst>
        </pc:spChg>
        <pc:spChg chg="mod">
          <ac:chgData name="LEGUERNEY Alexis" userId="518446a1-643b-41b6-ae6b-4a3f71cc16ab" providerId="ADAL" clId="{59BE933E-B164-4420-B796-C31E836EFFF8}" dt="2023-12-18T16:23:23.932" v="528" actId="403"/>
          <ac:spMkLst>
            <pc:docMk/>
            <pc:sldMk cId="1898492459" sldId="1223"/>
            <ac:spMk id="127" creationId="{4126B3F2-D29C-19D5-F37E-2CD911FA8B73}"/>
          </ac:spMkLst>
        </pc:spChg>
        <pc:spChg chg="mod">
          <ac:chgData name="LEGUERNEY Alexis" userId="518446a1-643b-41b6-ae6b-4a3f71cc16ab" providerId="ADAL" clId="{59BE933E-B164-4420-B796-C31E836EFFF8}" dt="2023-12-18T16:23:23.932" v="528" actId="403"/>
          <ac:spMkLst>
            <pc:docMk/>
            <pc:sldMk cId="1898492459" sldId="1223"/>
            <ac:spMk id="128" creationId="{4FE2B6EB-EBDB-94AA-BA08-88019C644B7C}"/>
          </ac:spMkLst>
        </pc:spChg>
        <pc:spChg chg="mod">
          <ac:chgData name="LEGUERNEY Alexis" userId="518446a1-643b-41b6-ae6b-4a3f71cc16ab" providerId="ADAL" clId="{59BE933E-B164-4420-B796-C31E836EFFF8}" dt="2023-12-18T16:23:23.932" v="528" actId="403"/>
          <ac:spMkLst>
            <pc:docMk/>
            <pc:sldMk cId="1898492459" sldId="1223"/>
            <ac:spMk id="129" creationId="{CA756230-7C60-E536-7ED6-EFD655D05C35}"/>
          </ac:spMkLst>
        </pc:spChg>
        <pc:spChg chg="mod">
          <ac:chgData name="LEGUERNEY Alexis" userId="518446a1-643b-41b6-ae6b-4a3f71cc16ab" providerId="ADAL" clId="{59BE933E-B164-4420-B796-C31E836EFFF8}" dt="2023-12-18T16:23:23.932" v="528" actId="403"/>
          <ac:spMkLst>
            <pc:docMk/>
            <pc:sldMk cId="1898492459" sldId="1223"/>
            <ac:spMk id="130" creationId="{B6EB7E34-EC8D-1FEE-E5E4-E48D433F9E7D}"/>
          </ac:spMkLst>
        </pc:spChg>
        <pc:spChg chg="mod">
          <ac:chgData name="LEGUERNEY Alexis" userId="518446a1-643b-41b6-ae6b-4a3f71cc16ab" providerId="ADAL" clId="{59BE933E-B164-4420-B796-C31E836EFFF8}" dt="2023-12-18T16:09:49.329" v="263" actId="1037"/>
          <ac:spMkLst>
            <pc:docMk/>
            <pc:sldMk cId="1898492459" sldId="1223"/>
            <ac:spMk id="131" creationId="{20AC7E3D-B540-774F-E02A-F360EA20F600}"/>
          </ac:spMkLst>
        </pc:spChg>
        <pc:spChg chg="mod">
          <ac:chgData name="LEGUERNEY Alexis" userId="518446a1-643b-41b6-ae6b-4a3f71cc16ab" providerId="ADAL" clId="{59BE933E-B164-4420-B796-C31E836EFFF8}" dt="2023-12-18T16:23:23.932" v="528" actId="403"/>
          <ac:spMkLst>
            <pc:docMk/>
            <pc:sldMk cId="1898492459" sldId="1223"/>
            <ac:spMk id="132" creationId="{5CB214AD-AAEC-5DA3-0BAD-CF049C3B689C}"/>
          </ac:spMkLst>
        </pc:spChg>
        <pc:spChg chg="mod">
          <ac:chgData name="LEGUERNEY Alexis" userId="518446a1-643b-41b6-ae6b-4a3f71cc16ab" providerId="ADAL" clId="{59BE933E-B164-4420-B796-C31E836EFFF8}" dt="2023-12-18T16:23:23.932" v="528" actId="403"/>
          <ac:spMkLst>
            <pc:docMk/>
            <pc:sldMk cId="1898492459" sldId="1223"/>
            <ac:spMk id="133" creationId="{4C3A7F45-A451-6ABF-799F-8F16ED13FCC5}"/>
          </ac:spMkLst>
        </pc:spChg>
        <pc:spChg chg="mod">
          <ac:chgData name="LEGUERNEY Alexis" userId="518446a1-643b-41b6-ae6b-4a3f71cc16ab" providerId="ADAL" clId="{59BE933E-B164-4420-B796-C31E836EFFF8}" dt="2023-12-18T16:23:23.932" v="528" actId="403"/>
          <ac:spMkLst>
            <pc:docMk/>
            <pc:sldMk cId="1898492459" sldId="1223"/>
            <ac:spMk id="134" creationId="{45EB5382-70F6-2010-687F-85E5005790FE}"/>
          </ac:spMkLst>
        </pc:spChg>
        <pc:spChg chg="mod">
          <ac:chgData name="LEGUERNEY Alexis" userId="518446a1-643b-41b6-ae6b-4a3f71cc16ab" providerId="ADAL" clId="{59BE933E-B164-4420-B796-C31E836EFFF8}" dt="2023-12-18T16:23:23.932" v="528" actId="403"/>
          <ac:spMkLst>
            <pc:docMk/>
            <pc:sldMk cId="1898492459" sldId="1223"/>
            <ac:spMk id="135" creationId="{465D0D7C-353E-1372-7998-BE0B02B23ACE}"/>
          </ac:spMkLst>
        </pc:spChg>
        <pc:spChg chg="mod">
          <ac:chgData name="LEGUERNEY Alexis" userId="518446a1-643b-41b6-ae6b-4a3f71cc16ab" providerId="ADAL" clId="{59BE933E-B164-4420-B796-C31E836EFFF8}" dt="2023-12-18T16:23:23.932" v="528" actId="403"/>
          <ac:spMkLst>
            <pc:docMk/>
            <pc:sldMk cId="1898492459" sldId="1223"/>
            <ac:spMk id="136" creationId="{CD2BEB0E-4924-D852-06E2-37A0ADEAFBAE}"/>
          </ac:spMkLst>
        </pc:spChg>
        <pc:spChg chg="mod">
          <ac:chgData name="LEGUERNEY Alexis" userId="518446a1-643b-41b6-ae6b-4a3f71cc16ab" providerId="ADAL" clId="{59BE933E-B164-4420-B796-C31E836EFFF8}" dt="2023-12-18T16:23:23.932" v="528" actId="403"/>
          <ac:spMkLst>
            <pc:docMk/>
            <pc:sldMk cId="1898492459" sldId="1223"/>
            <ac:spMk id="137" creationId="{2CABB32E-B908-2321-1B36-B082149F6235}"/>
          </ac:spMkLst>
        </pc:spChg>
        <pc:spChg chg="mod">
          <ac:chgData name="LEGUERNEY Alexis" userId="518446a1-643b-41b6-ae6b-4a3f71cc16ab" providerId="ADAL" clId="{59BE933E-B164-4420-B796-C31E836EFFF8}" dt="2023-12-18T16:23:23.932" v="528" actId="403"/>
          <ac:spMkLst>
            <pc:docMk/>
            <pc:sldMk cId="1898492459" sldId="1223"/>
            <ac:spMk id="139" creationId="{EB44A4E8-1658-0FDA-3EC9-62360C58E30F}"/>
          </ac:spMkLst>
        </pc:spChg>
        <pc:spChg chg="mod">
          <ac:chgData name="LEGUERNEY Alexis" userId="518446a1-643b-41b6-ae6b-4a3f71cc16ab" providerId="ADAL" clId="{59BE933E-B164-4420-B796-C31E836EFFF8}" dt="2023-12-18T16:23:23.932" v="528" actId="403"/>
          <ac:spMkLst>
            <pc:docMk/>
            <pc:sldMk cId="1898492459" sldId="1223"/>
            <ac:spMk id="140" creationId="{3ADF697E-F36D-AED0-268F-119DED4059E7}"/>
          </ac:spMkLst>
        </pc:spChg>
        <pc:spChg chg="mod">
          <ac:chgData name="LEGUERNEY Alexis" userId="518446a1-643b-41b6-ae6b-4a3f71cc16ab" providerId="ADAL" clId="{59BE933E-B164-4420-B796-C31E836EFFF8}" dt="2023-12-18T16:23:23.932" v="528" actId="403"/>
          <ac:spMkLst>
            <pc:docMk/>
            <pc:sldMk cId="1898492459" sldId="1223"/>
            <ac:spMk id="141" creationId="{52924597-AC88-90E1-1659-8782D1AD2AE1}"/>
          </ac:spMkLst>
        </pc:spChg>
        <pc:spChg chg="mod">
          <ac:chgData name="LEGUERNEY Alexis" userId="518446a1-643b-41b6-ae6b-4a3f71cc16ab" providerId="ADAL" clId="{59BE933E-B164-4420-B796-C31E836EFFF8}" dt="2023-12-18T16:23:23.932" v="528" actId="403"/>
          <ac:spMkLst>
            <pc:docMk/>
            <pc:sldMk cId="1898492459" sldId="1223"/>
            <ac:spMk id="142" creationId="{D628A457-EFE8-CED8-2D07-E7FEDD844C88}"/>
          </ac:spMkLst>
        </pc:spChg>
        <pc:spChg chg="mod">
          <ac:chgData name="LEGUERNEY Alexis" userId="518446a1-643b-41b6-ae6b-4a3f71cc16ab" providerId="ADAL" clId="{59BE933E-B164-4420-B796-C31E836EFFF8}" dt="2023-12-18T16:23:23.932" v="528" actId="403"/>
          <ac:spMkLst>
            <pc:docMk/>
            <pc:sldMk cId="1898492459" sldId="1223"/>
            <ac:spMk id="143" creationId="{32E547A6-33A6-BE80-F3FA-59622225D82E}"/>
          </ac:spMkLst>
        </pc:spChg>
        <pc:spChg chg="mod">
          <ac:chgData name="LEGUERNEY Alexis" userId="518446a1-643b-41b6-ae6b-4a3f71cc16ab" providerId="ADAL" clId="{59BE933E-B164-4420-B796-C31E836EFFF8}" dt="2023-12-18T16:23:23.932" v="528" actId="403"/>
          <ac:spMkLst>
            <pc:docMk/>
            <pc:sldMk cId="1898492459" sldId="1223"/>
            <ac:spMk id="144" creationId="{425281A1-A4CE-A324-42FB-6AF846D82040}"/>
          </ac:spMkLst>
        </pc:spChg>
        <pc:spChg chg="mod">
          <ac:chgData name="LEGUERNEY Alexis" userId="518446a1-643b-41b6-ae6b-4a3f71cc16ab" providerId="ADAL" clId="{59BE933E-B164-4420-B796-C31E836EFFF8}" dt="2023-12-18T16:23:23.932" v="528" actId="403"/>
          <ac:spMkLst>
            <pc:docMk/>
            <pc:sldMk cId="1898492459" sldId="1223"/>
            <ac:spMk id="145" creationId="{2DF14699-ED2A-37F0-E295-0BA6E41882C5}"/>
          </ac:spMkLst>
        </pc:spChg>
        <pc:spChg chg="mod">
          <ac:chgData name="LEGUERNEY Alexis" userId="518446a1-643b-41b6-ae6b-4a3f71cc16ab" providerId="ADAL" clId="{59BE933E-B164-4420-B796-C31E836EFFF8}" dt="2023-12-18T16:23:23.932" v="528" actId="403"/>
          <ac:spMkLst>
            <pc:docMk/>
            <pc:sldMk cId="1898492459" sldId="1223"/>
            <ac:spMk id="146" creationId="{01AF33E3-4A86-1EB8-9FBD-AEC473519BE7}"/>
          </ac:spMkLst>
        </pc:spChg>
        <pc:spChg chg="mod">
          <ac:chgData name="LEGUERNEY Alexis" userId="518446a1-643b-41b6-ae6b-4a3f71cc16ab" providerId="ADAL" clId="{59BE933E-B164-4420-B796-C31E836EFFF8}" dt="2023-12-18T16:23:23.932" v="528" actId="403"/>
          <ac:spMkLst>
            <pc:docMk/>
            <pc:sldMk cId="1898492459" sldId="1223"/>
            <ac:spMk id="147" creationId="{936B2674-3255-D969-0C75-3F079B3B66E2}"/>
          </ac:spMkLst>
        </pc:spChg>
        <pc:spChg chg="mod">
          <ac:chgData name="LEGUERNEY Alexis" userId="518446a1-643b-41b6-ae6b-4a3f71cc16ab" providerId="ADAL" clId="{59BE933E-B164-4420-B796-C31E836EFFF8}" dt="2023-12-18T16:23:23.932" v="528" actId="403"/>
          <ac:spMkLst>
            <pc:docMk/>
            <pc:sldMk cId="1898492459" sldId="1223"/>
            <ac:spMk id="148" creationId="{EED075CA-2766-13C9-FB95-4241E4E1976A}"/>
          </ac:spMkLst>
        </pc:spChg>
        <pc:spChg chg="mod">
          <ac:chgData name="LEGUERNEY Alexis" userId="518446a1-643b-41b6-ae6b-4a3f71cc16ab" providerId="ADAL" clId="{59BE933E-B164-4420-B796-C31E836EFFF8}" dt="2023-12-18T16:23:23.932" v="528" actId="403"/>
          <ac:spMkLst>
            <pc:docMk/>
            <pc:sldMk cId="1898492459" sldId="1223"/>
            <ac:spMk id="149" creationId="{A99619B2-8837-FD0F-F481-815B739AAD1D}"/>
          </ac:spMkLst>
        </pc:spChg>
        <pc:spChg chg="mod">
          <ac:chgData name="LEGUERNEY Alexis" userId="518446a1-643b-41b6-ae6b-4a3f71cc16ab" providerId="ADAL" clId="{59BE933E-B164-4420-B796-C31E836EFFF8}" dt="2023-12-19T13:25:52.078" v="2385" actId="20577"/>
          <ac:spMkLst>
            <pc:docMk/>
            <pc:sldMk cId="1898492459" sldId="1223"/>
            <ac:spMk id="150" creationId="{E90DC846-A7FC-7417-0122-8266316AD48F}"/>
          </ac:spMkLst>
        </pc:spChg>
        <pc:spChg chg="mod">
          <ac:chgData name="LEGUERNEY Alexis" userId="518446a1-643b-41b6-ae6b-4a3f71cc16ab" providerId="ADAL" clId="{59BE933E-B164-4420-B796-C31E836EFFF8}" dt="2023-12-18T16:23:23.932" v="528" actId="403"/>
          <ac:spMkLst>
            <pc:docMk/>
            <pc:sldMk cId="1898492459" sldId="1223"/>
            <ac:spMk id="151" creationId="{4C8923D2-BD55-0994-E755-BDB8E1C3D23B}"/>
          </ac:spMkLst>
        </pc:spChg>
        <pc:spChg chg="mod">
          <ac:chgData name="LEGUERNEY Alexis" userId="518446a1-643b-41b6-ae6b-4a3f71cc16ab" providerId="ADAL" clId="{59BE933E-B164-4420-B796-C31E836EFFF8}" dt="2023-12-18T16:23:23.932" v="528" actId="403"/>
          <ac:spMkLst>
            <pc:docMk/>
            <pc:sldMk cId="1898492459" sldId="1223"/>
            <ac:spMk id="152" creationId="{EF3E451A-76A4-C194-F003-B5576310D425}"/>
          </ac:spMkLst>
        </pc:spChg>
        <pc:spChg chg="mod">
          <ac:chgData name="LEGUERNEY Alexis" userId="518446a1-643b-41b6-ae6b-4a3f71cc16ab" providerId="ADAL" clId="{59BE933E-B164-4420-B796-C31E836EFFF8}" dt="2023-12-18T16:23:23.932" v="528" actId="403"/>
          <ac:spMkLst>
            <pc:docMk/>
            <pc:sldMk cId="1898492459" sldId="1223"/>
            <ac:spMk id="153" creationId="{3CB3019E-1579-7EB9-06DC-69C14D1A192D}"/>
          </ac:spMkLst>
        </pc:spChg>
        <pc:spChg chg="del mod">
          <ac:chgData name="LEGUERNEY Alexis" userId="518446a1-643b-41b6-ae6b-4a3f71cc16ab" providerId="ADAL" clId="{59BE933E-B164-4420-B796-C31E836EFFF8}" dt="2023-12-18T16:10:06.629" v="265" actId="478"/>
          <ac:spMkLst>
            <pc:docMk/>
            <pc:sldMk cId="1898492459" sldId="1223"/>
            <ac:spMk id="155" creationId="{EF3A3441-B231-9170-6923-93D594F88F4B}"/>
          </ac:spMkLst>
        </pc:spChg>
        <pc:spChg chg="mod">
          <ac:chgData name="LEGUERNEY Alexis" userId="518446a1-643b-41b6-ae6b-4a3f71cc16ab" providerId="ADAL" clId="{59BE933E-B164-4420-B796-C31E836EFFF8}" dt="2023-12-18T16:23:23.932" v="528" actId="403"/>
          <ac:spMkLst>
            <pc:docMk/>
            <pc:sldMk cId="1898492459" sldId="1223"/>
            <ac:spMk id="158" creationId="{155F8D81-081D-5FCB-4BC2-AAC9DE9DA523}"/>
          </ac:spMkLst>
        </pc:spChg>
        <pc:spChg chg="mod">
          <ac:chgData name="LEGUERNEY Alexis" userId="518446a1-643b-41b6-ae6b-4a3f71cc16ab" providerId="ADAL" clId="{59BE933E-B164-4420-B796-C31E836EFFF8}" dt="2023-12-18T16:23:23.932" v="528" actId="403"/>
          <ac:spMkLst>
            <pc:docMk/>
            <pc:sldMk cId="1898492459" sldId="1223"/>
            <ac:spMk id="159" creationId="{630D4B32-D2AF-AFEB-ABE7-4349D12326F2}"/>
          </ac:spMkLst>
        </pc:spChg>
        <pc:spChg chg="mod">
          <ac:chgData name="LEGUERNEY Alexis" userId="518446a1-643b-41b6-ae6b-4a3f71cc16ab" providerId="ADAL" clId="{59BE933E-B164-4420-B796-C31E836EFFF8}" dt="2023-12-18T16:23:23.932" v="528" actId="403"/>
          <ac:spMkLst>
            <pc:docMk/>
            <pc:sldMk cId="1898492459" sldId="1223"/>
            <ac:spMk id="160" creationId="{66596556-CA4D-C1C8-2F5A-C4D9427DCA72}"/>
          </ac:spMkLst>
        </pc:spChg>
        <pc:spChg chg="mod">
          <ac:chgData name="LEGUERNEY Alexis" userId="518446a1-643b-41b6-ae6b-4a3f71cc16ab" providerId="ADAL" clId="{59BE933E-B164-4420-B796-C31E836EFFF8}" dt="2023-12-18T16:23:23.932" v="528" actId="403"/>
          <ac:spMkLst>
            <pc:docMk/>
            <pc:sldMk cId="1898492459" sldId="1223"/>
            <ac:spMk id="161" creationId="{A9025E66-F891-DCBD-9A02-E416A943FEC4}"/>
          </ac:spMkLst>
        </pc:spChg>
        <pc:spChg chg="mod">
          <ac:chgData name="LEGUERNEY Alexis" userId="518446a1-643b-41b6-ae6b-4a3f71cc16ab" providerId="ADAL" clId="{59BE933E-B164-4420-B796-C31E836EFFF8}" dt="2023-12-18T16:23:23.932" v="528" actId="403"/>
          <ac:spMkLst>
            <pc:docMk/>
            <pc:sldMk cId="1898492459" sldId="1223"/>
            <ac:spMk id="162" creationId="{5A8C78DB-5CDF-8076-A0A2-6170D7035CF9}"/>
          </ac:spMkLst>
        </pc:spChg>
        <pc:spChg chg="mod">
          <ac:chgData name="LEGUERNEY Alexis" userId="518446a1-643b-41b6-ae6b-4a3f71cc16ab" providerId="ADAL" clId="{59BE933E-B164-4420-B796-C31E836EFFF8}" dt="2023-12-18T16:23:23.932" v="528" actId="403"/>
          <ac:spMkLst>
            <pc:docMk/>
            <pc:sldMk cId="1898492459" sldId="1223"/>
            <ac:spMk id="163" creationId="{CD275E27-17E9-5291-5B4C-C2FA1A5FAC90}"/>
          </ac:spMkLst>
        </pc:spChg>
        <pc:spChg chg="mod">
          <ac:chgData name="LEGUERNEY Alexis" userId="518446a1-643b-41b6-ae6b-4a3f71cc16ab" providerId="ADAL" clId="{59BE933E-B164-4420-B796-C31E836EFFF8}" dt="2023-12-18T16:23:23.932" v="528" actId="403"/>
          <ac:spMkLst>
            <pc:docMk/>
            <pc:sldMk cId="1898492459" sldId="1223"/>
            <ac:spMk id="164" creationId="{BC756DCA-5CBF-A707-621B-F5D835F88C8D}"/>
          </ac:spMkLst>
        </pc:spChg>
        <pc:spChg chg="mod">
          <ac:chgData name="LEGUERNEY Alexis" userId="518446a1-643b-41b6-ae6b-4a3f71cc16ab" providerId="ADAL" clId="{59BE933E-B164-4420-B796-C31E836EFFF8}" dt="2023-12-18T16:23:23.932" v="528" actId="403"/>
          <ac:spMkLst>
            <pc:docMk/>
            <pc:sldMk cId="1898492459" sldId="1223"/>
            <ac:spMk id="165" creationId="{2C9E59B5-A3E6-BE8C-2541-B677D0E75599}"/>
          </ac:spMkLst>
        </pc:spChg>
        <pc:spChg chg="mod">
          <ac:chgData name="LEGUERNEY Alexis" userId="518446a1-643b-41b6-ae6b-4a3f71cc16ab" providerId="ADAL" clId="{59BE933E-B164-4420-B796-C31E836EFFF8}" dt="2023-12-18T16:23:23.932" v="528" actId="403"/>
          <ac:spMkLst>
            <pc:docMk/>
            <pc:sldMk cId="1898492459" sldId="1223"/>
            <ac:spMk id="166" creationId="{2B35E6CC-6EB2-A742-2D07-729D3FB920D9}"/>
          </ac:spMkLst>
        </pc:spChg>
        <pc:spChg chg="mod">
          <ac:chgData name="LEGUERNEY Alexis" userId="518446a1-643b-41b6-ae6b-4a3f71cc16ab" providerId="ADAL" clId="{59BE933E-B164-4420-B796-C31E836EFFF8}" dt="2023-12-18T16:23:23.932" v="528" actId="403"/>
          <ac:spMkLst>
            <pc:docMk/>
            <pc:sldMk cId="1898492459" sldId="1223"/>
            <ac:spMk id="167" creationId="{31C2467B-2241-BA1C-AA3A-ACE3C528E744}"/>
          </ac:spMkLst>
        </pc:spChg>
        <pc:spChg chg="mod">
          <ac:chgData name="LEGUERNEY Alexis" userId="518446a1-643b-41b6-ae6b-4a3f71cc16ab" providerId="ADAL" clId="{59BE933E-B164-4420-B796-C31E836EFFF8}" dt="2023-12-18T16:09:49.329" v="263" actId="1037"/>
          <ac:spMkLst>
            <pc:docMk/>
            <pc:sldMk cId="1898492459" sldId="1223"/>
            <ac:spMk id="168" creationId="{12E87E1D-CBFE-AE19-56AB-70B8D4B80F4D}"/>
          </ac:spMkLst>
        </pc:spChg>
        <pc:spChg chg="mod">
          <ac:chgData name="LEGUERNEY Alexis" userId="518446a1-643b-41b6-ae6b-4a3f71cc16ab" providerId="ADAL" clId="{59BE933E-B164-4420-B796-C31E836EFFF8}" dt="2023-12-18T16:23:23.932" v="528" actId="403"/>
          <ac:spMkLst>
            <pc:docMk/>
            <pc:sldMk cId="1898492459" sldId="1223"/>
            <ac:spMk id="169" creationId="{CA36316A-6E63-E810-9409-D8DF2CF2863E}"/>
          </ac:spMkLst>
        </pc:spChg>
        <pc:spChg chg="del">
          <ac:chgData name="LEGUERNEY Alexis" userId="518446a1-643b-41b6-ae6b-4a3f71cc16ab" providerId="ADAL" clId="{59BE933E-B164-4420-B796-C31E836EFFF8}" dt="2023-12-18T16:07:29.569" v="220" actId="478"/>
          <ac:spMkLst>
            <pc:docMk/>
            <pc:sldMk cId="1898492459" sldId="1223"/>
            <ac:spMk id="170" creationId="{B3185743-0474-0D43-B3F5-4443C4724B9B}"/>
          </ac:spMkLst>
        </pc:spChg>
        <pc:spChg chg="del">
          <ac:chgData name="LEGUERNEY Alexis" userId="518446a1-643b-41b6-ae6b-4a3f71cc16ab" providerId="ADAL" clId="{59BE933E-B164-4420-B796-C31E836EFFF8}" dt="2023-12-18T16:07:29.569" v="220" actId="478"/>
          <ac:spMkLst>
            <pc:docMk/>
            <pc:sldMk cId="1898492459" sldId="1223"/>
            <ac:spMk id="171" creationId="{1C506FCA-94F1-4522-33DA-277A2E1FE495}"/>
          </ac:spMkLst>
        </pc:spChg>
        <pc:spChg chg="del">
          <ac:chgData name="LEGUERNEY Alexis" userId="518446a1-643b-41b6-ae6b-4a3f71cc16ab" providerId="ADAL" clId="{59BE933E-B164-4420-B796-C31E836EFFF8}" dt="2023-12-18T16:07:29.569" v="220" actId="478"/>
          <ac:spMkLst>
            <pc:docMk/>
            <pc:sldMk cId="1898492459" sldId="1223"/>
            <ac:spMk id="172" creationId="{E9031C7D-1FDA-ABF5-AC09-F180729655C1}"/>
          </ac:spMkLst>
        </pc:spChg>
        <pc:spChg chg="del">
          <ac:chgData name="LEGUERNEY Alexis" userId="518446a1-643b-41b6-ae6b-4a3f71cc16ab" providerId="ADAL" clId="{59BE933E-B164-4420-B796-C31E836EFFF8}" dt="2023-12-18T16:07:29.569" v="220" actId="478"/>
          <ac:spMkLst>
            <pc:docMk/>
            <pc:sldMk cId="1898492459" sldId="1223"/>
            <ac:spMk id="173" creationId="{DB8733D6-B11C-53BF-6707-4A7CC34F48C6}"/>
          </ac:spMkLst>
        </pc:spChg>
        <pc:spChg chg="del">
          <ac:chgData name="LEGUERNEY Alexis" userId="518446a1-643b-41b6-ae6b-4a3f71cc16ab" providerId="ADAL" clId="{59BE933E-B164-4420-B796-C31E836EFFF8}" dt="2023-12-18T16:07:29.569" v="220" actId="478"/>
          <ac:spMkLst>
            <pc:docMk/>
            <pc:sldMk cId="1898492459" sldId="1223"/>
            <ac:spMk id="174" creationId="{FA68FA0B-F22C-A9A0-E2D1-4E0B43657C59}"/>
          </ac:spMkLst>
        </pc:spChg>
        <pc:spChg chg="del">
          <ac:chgData name="LEGUERNEY Alexis" userId="518446a1-643b-41b6-ae6b-4a3f71cc16ab" providerId="ADAL" clId="{59BE933E-B164-4420-B796-C31E836EFFF8}" dt="2023-12-18T16:07:29.569" v="220" actId="478"/>
          <ac:spMkLst>
            <pc:docMk/>
            <pc:sldMk cId="1898492459" sldId="1223"/>
            <ac:spMk id="175" creationId="{DF319C51-9661-5421-3647-C1FDEBA14D03}"/>
          </ac:spMkLst>
        </pc:spChg>
        <pc:spChg chg="del">
          <ac:chgData name="LEGUERNEY Alexis" userId="518446a1-643b-41b6-ae6b-4a3f71cc16ab" providerId="ADAL" clId="{59BE933E-B164-4420-B796-C31E836EFFF8}" dt="2023-12-18T16:07:29.569" v="220" actId="478"/>
          <ac:spMkLst>
            <pc:docMk/>
            <pc:sldMk cId="1898492459" sldId="1223"/>
            <ac:spMk id="176" creationId="{B1C49011-A01D-5650-1495-845738172458}"/>
          </ac:spMkLst>
        </pc:spChg>
        <pc:spChg chg="del">
          <ac:chgData name="LEGUERNEY Alexis" userId="518446a1-643b-41b6-ae6b-4a3f71cc16ab" providerId="ADAL" clId="{59BE933E-B164-4420-B796-C31E836EFFF8}" dt="2023-12-18T16:07:29.569" v="220" actId="478"/>
          <ac:spMkLst>
            <pc:docMk/>
            <pc:sldMk cId="1898492459" sldId="1223"/>
            <ac:spMk id="177" creationId="{4F1C7C5D-3D58-83D2-ECCC-3AB09BD9DBCD}"/>
          </ac:spMkLst>
        </pc:spChg>
        <pc:spChg chg="del">
          <ac:chgData name="LEGUERNEY Alexis" userId="518446a1-643b-41b6-ae6b-4a3f71cc16ab" providerId="ADAL" clId="{59BE933E-B164-4420-B796-C31E836EFFF8}" dt="2023-12-18T16:07:29.569" v="220" actId="478"/>
          <ac:spMkLst>
            <pc:docMk/>
            <pc:sldMk cId="1898492459" sldId="1223"/>
            <ac:spMk id="178" creationId="{A6AA5CC4-E576-DDEF-9FEA-E12825A6BB7E}"/>
          </ac:spMkLst>
        </pc:spChg>
        <pc:spChg chg="del">
          <ac:chgData name="LEGUERNEY Alexis" userId="518446a1-643b-41b6-ae6b-4a3f71cc16ab" providerId="ADAL" clId="{59BE933E-B164-4420-B796-C31E836EFFF8}" dt="2023-12-18T16:08:29.605" v="225" actId="478"/>
          <ac:spMkLst>
            <pc:docMk/>
            <pc:sldMk cId="1898492459" sldId="1223"/>
            <ac:spMk id="179" creationId="{2268F851-61E2-D747-705C-1B4FD26F0FF6}"/>
          </ac:spMkLst>
        </pc:spChg>
        <pc:spChg chg="del">
          <ac:chgData name="LEGUERNEY Alexis" userId="518446a1-643b-41b6-ae6b-4a3f71cc16ab" providerId="ADAL" clId="{59BE933E-B164-4420-B796-C31E836EFFF8}" dt="2023-12-18T16:08:29.605" v="225" actId="478"/>
          <ac:spMkLst>
            <pc:docMk/>
            <pc:sldMk cId="1898492459" sldId="1223"/>
            <ac:spMk id="180" creationId="{E8F50765-E610-0592-336F-6B723CC512B9}"/>
          </ac:spMkLst>
        </pc:spChg>
        <pc:spChg chg="del">
          <ac:chgData name="LEGUERNEY Alexis" userId="518446a1-643b-41b6-ae6b-4a3f71cc16ab" providerId="ADAL" clId="{59BE933E-B164-4420-B796-C31E836EFFF8}" dt="2023-12-18T16:08:29.605" v="225" actId="478"/>
          <ac:spMkLst>
            <pc:docMk/>
            <pc:sldMk cId="1898492459" sldId="1223"/>
            <ac:spMk id="181" creationId="{23888BB2-09D3-AEE9-5717-49ED3997813B}"/>
          </ac:spMkLst>
        </pc:spChg>
        <pc:spChg chg="del">
          <ac:chgData name="LEGUERNEY Alexis" userId="518446a1-643b-41b6-ae6b-4a3f71cc16ab" providerId="ADAL" clId="{59BE933E-B164-4420-B796-C31E836EFFF8}" dt="2023-12-18T16:08:29.605" v="225" actId="478"/>
          <ac:spMkLst>
            <pc:docMk/>
            <pc:sldMk cId="1898492459" sldId="1223"/>
            <ac:spMk id="182" creationId="{9EBAACEC-8CA9-7004-AF4C-6E80D70F1CEC}"/>
          </ac:spMkLst>
        </pc:spChg>
        <pc:spChg chg="del">
          <ac:chgData name="LEGUERNEY Alexis" userId="518446a1-643b-41b6-ae6b-4a3f71cc16ab" providerId="ADAL" clId="{59BE933E-B164-4420-B796-C31E836EFFF8}" dt="2023-12-18T16:07:29.569" v="220" actId="478"/>
          <ac:spMkLst>
            <pc:docMk/>
            <pc:sldMk cId="1898492459" sldId="1223"/>
            <ac:spMk id="183" creationId="{A4A655A1-3574-5000-89D6-6672CAA8D5B5}"/>
          </ac:spMkLst>
        </pc:spChg>
        <pc:spChg chg="del">
          <ac:chgData name="LEGUERNEY Alexis" userId="518446a1-643b-41b6-ae6b-4a3f71cc16ab" providerId="ADAL" clId="{59BE933E-B164-4420-B796-C31E836EFFF8}" dt="2023-12-18T16:07:33.261" v="221" actId="478"/>
          <ac:spMkLst>
            <pc:docMk/>
            <pc:sldMk cId="1898492459" sldId="1223"/>
            <ac:spMk id="184" creationId="{B06DAB54-157E-8600-BD0A-81F0FB02B797}"/>
          </ac:spMkLst>
        </pc:spChg>
        <pc:spChg chg="mod">
          <ac:chgData name="LEGUERNEY Alexis" userId="518446a1-643b-41b6-ae6b-4a3f71cc16ab" providerId="ADAL" clId="{59BE933E-B164-4420-B796-C31E836EFFF8}" dt="2023-12-18T16:21:14.584" v="479" actId="1037"/>
          <ac:spMkLst>
            <pc:docMk/>
            <pc:sldMk cId="1898492459" sldId="1223"/>
            <ac:spMk id="185" creationId="{3964BC7C-1E54-DD29-463F-F4564798F8F0}"/>
          </ac:spMkLst>
        </pc:spChg>
        <pc:spChg chg="mod">
          <ac:chgData name="LEGUERNEY Alexis" userId="518446a1-643b-41b6-ae6b-4a3f71cc16ab" providerId="ADAL" clId="{59BE933E-B164-4420-B796-C31E836EFFF8}" dt="2023-12-18T16:22:31.196" v="521" actId="1038"/>
          <ac:spMkLst>
            <pc:docMk/>
            <pc:sldMk cId="1898492459" sldId="1223"/>
            <ac:spMk id="186" creationId="{0FA171DD-F1AF-06F3-56E7-FE0512F718D1}"/>
          </ac:spMkLst>
        </pc:spChg>
        <pc:spChg chg="mod">
          <ac:chgData name="LEGUERNEY Alexis" userId="518446a1-643b-41b6-ae6b-4a3f71cc16ab" providerId="ADAL" clId="{59BE933E-B164-4420-B796-C31E836EFFF8}" dt="2023-12-18T16:22:20.331" v="519" actId="1038"/>
          <ac:spMkLst>
            <pc:docMk/>
            <pc:sldMk cId="1898492459" sldId="1223"/>
            <ac:spMk id="187" creationId="{9B12090A-62DE-AEA6-9410-46ABC43D9329}"/>
          </ac:spMkLst>
        </pc:spChg>
        <pc:spChg chg="mod">
          <ac:chgData name="LEGUERNEY Alexis" userId="518446a1-643b-41b6-ae6b-4a3f71cc16ab" providerId="ADAL" clId="{59BE933E-B164-4420-B796-C31E836EFFF8}" dt="2023-12-18T16:22:24.998" v="520" actId="1038"/>
          <ac:spMkLst>
            <pc:docMk/>
            <pc:sldMk cId="1898492459" sldId="1223"/>
            <ac:spMk id="191" creationId="{BDA4BC74-22AA-047E-80C0-34ED2550EA1E}"/>
          </ac:spMkLst>
        </pc:spChg>
        <pc:spChg chg="mod">
          <ac:chgData name="LEGUERNEY Alexis" userId="518446a1-643b-41b6-ae6b-4a3f71cc16ab" providerId="ADAL" clId="{59BE933E-B164-4420-B796-C31E836EFFF8}" dt="2023-12-18T16:18:28.895" v="430" actId="20577"/>
          <ac:spMkLst>
            <pc:docMk/>
            <pc:sldMk cId="1898492459" sldId="1223"/>
            <ac:spMk id="195" creationId="{8DBD786A-CC83-B6DA-AF5E-37CCB3BE7561}"/>
          </ac:spMkLst>
        </pc:spChg>
        <pc:spChg chg="mod">
          <ac:chgData name="LEGUERNEY Alexis" userId="518446a1-643b-41b6-ae6b-4a3f71cc16ab" providerId="ADAL" clId="{59BE933E-B164-4420-B796-C31E836EFFF8}" dt="2023-12-18T16:13:12.584" v="303" actId="14100"/>
          <ac:spMkLst>
            <pc:docMk/>
            <pc:sldMk cId="1898492459" sldId="1223"/>
            <ac:spMk id="200" creationId="{AB3E3D9E-52B3-FF52-4232-4132C5A2A7FA}"/>
          </ac:spMkLst>
        </pc:spChg>
        <pc:spChg chg="del">
          <ac:chgData name="LEGUERNEY Alexis" userId="518446a1-643b-41b6-ae6b-4a3f71cc16ab" providerId="ADAL" clId="{59BE933E-B164-4420-B796-C31E836EFFF8}" dt="2023-12-18T16:12:05.106" v="279" actId="478"/>
          <ac:spMkLst>
            <pc:docMk/>
            <pc:sldMk cId="1898492459" sldId="1223"/>
            <ac:spMk id="201" creationId="{4112571C-1E69-A1EF-1D04-72CF8060184E}"/>
          </ac:spMkLst>
        </pc:spChg>
        <pc:spChg chg="mod">
          <ac:chgData name="LEGUERNEY Alexis" userId="518446a1-643b-41b6-ae6b-4a3f71cc16ab" providerId="ADAL" clId="{59BE933E-B164-4420-B796-C31E836EFFF8}" dt="2023-12-18T16:24:16.975" v="536" actId="1037"/>
          <ac:spMkLst>
            <pc:docMk/>
            <pc:sldMk cId="1898492459" sldId="1223"/>
            <ac:spMk id="202" creationId="{9FBDF3C7-45DF-8B85-D798-9CEFFB1B13F3}"/>
          </ac:spMkLst>
        </pc:spChg>
        <pc:spChg chg="mod">
          <ac:chgData name="LEGUERNEY Alexis" userId="518446a1-643b-41b6-ae6b-4a3f71cc16ab" providerId="ADAL" clId="{59BE933E-B164-4420-B796-C31E836EFFF8}" dt="2023-12-18T16:24:24.751" v="541" actId="1038"/>
          <ac:spMkLst>
            <pc:docMk/>
            <pc:sldMk cId="1898492459" sldId="1223"/>
            <ac:spMk id="204" creationId="{F3303E41-2116-C076-7662-E8DBF0A27524}"/>
          </ac:spMkLst>
        </pc:spChg>
        <pc:spChg chg="mod">
          <ac:chgData name="LEGUERNEY Alexis" userId="518446a1-643b-41b6-ae6b-4a3f71cc16ab" providerId="ADAL" clId="{59BE933E-B164-4420-B796-C31E836EFFF8}" dt="2023-12-18T16:24:18.614" v="538" actId="1037"/>
          <ac:spMkLst>
            <pc:docMk/>
            <pc:sldMk cId="1898492459" sldId="1223"/>
            <ac:spMk id="205" creationId="{B334636B-9DDF-4FC9-F7F5-BF2127D54408}"/>
          </ac:spMkLst>
        </pc:spChg>
        <pc:spChg chg="mod">
          <ac:chgData name="LEGUERNEY Alexis" userId="518446a1-643b-41b6-ae6b-4a3f71cc16ab" providerId="ADAL" clId="{59BE933E-B164-4420-B796-C31E836EFFF8}" dt="2023-12-18T16:24:52.492" v="560" actId="1076"/>
          <ac:spMkLst>
            <pc:docMk/>
            <pc:sldMk cId="1898492459" sldId="1223"/>
            <ac:spMk id="206" creationId="{BE791786-308C-52C3-72C7-11A5F407C5AD}"/>
          </ac:spMkLst>
        </pc:spChg>
        <pc:spChg chg="mod">
          <ac:chgData name="LEGUERNEY Alexis" userId="518446a1-643b-41b6-ae6b-4a3f71cc16ab" providerId="ADAL" clId="{59BE933E-B164-4420-B796-C31E836EFFF8}" dt="2023-12-18T16:23:50.477" v="530" actId="255"/>
          <ac:spMkLst>
            <pc:docMk/>
            <pc:sldMk cId="1898492459" sldId="1223"/>
            <ac:spMk id="225" creationId="{FF8221D8-B19E-ECBE-31FE-184655001758}"/>
          </ac:spMkLst>
        </pc:spChg>
        <pc:spChg chg="mod">
          <ac:chgData name="LEGUERNEY Alexis" userId="518446a1-643b-41b6-ae6b-4a3f71cc16ab" providerId="ADAL" clId="{59BE933E-B164-4420-B796-C31E836EFFF8}" dt="2023-12-18T16:23:50.477" v="530" actId="255"/>
          <ac:spMkLst>
            <pc:docMk/>
            <pc:sldMk cId="1898492459" sldId="1223"/>
            <ac:spMk id="226" creationId="{A197E0CB-0FDF-C343-C0E2-6D0A986B72B3}"/>
          </ac:spMkLst>
        </pc:spChg>
        <pc:spChg chg="mod">
          <ac:chgData name="LEGUERNEY Alexis" userId="518446a1-643b-41b6-ae6b-4a3f71cc16ab" providerId="ADAL" clId="{59BE933E-B164-4420-B796-C31E836EFFF8}" dt="2023-12-18T16:23:50.477" v="530" actId="255"/>
          <ac:spMkLst>
            <pc:docMk/>
            <pc:sldMk cId="1898492459" sldId="1223"/>
            <ac:spMk id="227" creationId="{30984C13-89CE-2CCC-9671-0C01E8EA4A9C}"/>
          </ac:spMkLst>
        </pc:spChg>
        <pc:spChg chg="mod">
          <ac:chgData name="LEGUERNEY Alexis" userId="518446a1-643b-41b6-ae6b-4a3f71cc16ab" providerId="ADAL" clId="{59BE933E-B164-4420-B796-C31E836EFFF8}" dt="2023-12-18T16:23:50.477" v="530" actId="255"/>
          <ac:spMkLst>
            <pc:docMk/>
            <pc:sldMk cId="1898492459" sldId="1223"/>
            <ac:spMk id="228" creationId="{EA7732E4-DD5D-4984-65C9-7364BC63B452}"/>
          </ac:spMkLst>
        </pc:spChg>
        <pc:spChg chg="mod">
          <ac:chgData name="LEGUERNEY Alexis" userId="518446a1-643b-41b6-ae6b-4a3f71cc16ab" providerId="ADAL" clId="{59BE933E-B164-4420-B796-C31E836EFFF8}" dt="2023-12-19T13:26:01.687" v="2386" actId="20577"/>
          <ac:spMkLst>
            <pc:docMk/>
            <pc:sldMk cId="1898492459" sldId="1223"/>
            <ac:spMk id="237" creationId="{99ACB467-BE68-C982-4D95-45538B49EFFA}"/>
          </ac:spMkLst>
        </pc:spChg>
        <pc:spChg chg="mod">
          <ac:chgData name="LEGUERNEY Alexis" userId="518446a1-643b-41b6-ae6b-4a3f71cc16ab" providerId="ADAL" clId="{59BE933E-B164-4420-B796-C31E836EFFF8}" dt="2023-12-18T16:25:08.119" v="567" actId="1036"/>
          <ac:spMkLst>
            <pc:docMk/>
            <pc:sldMk cId="1898492459" sldId="1223"/>
            <ac:spMk id="238" creationId="{D5F2CD6E-23F5-106A-ABCF-A8112BA698F1}"/>
          </ac:spMkLst>
        </pc:spChg>
        <pc:spChg chg="mod">
          <ac:chgData name="LEGUERNEY Alexis" userId="518446a1-643b-41b6-ae6b-4a3f71cc16ab" providerId="ADAL" clId="{59BE933E-B164-4420-B796-C31E836EFFF8}" dt="2023-12-18T16:25:08.119" v="567" actId="1036"/>
          <ac:spMkLst>
            <pc:docMk/>
            <pc:sldMk cId="1898492459" sldId="1223"/>
            <ac:spMk id="239" creationId="{87B889E3-659B-9239-6872-DCBF4253AA85}"/>
          </ac:spMkLst>
        </pc:spChg>
        <pc:spChg chg="mod">
          <ac:chgData name="LEGUERNEY Alexis" userId="518446a1-643b-41b6-ae6b-4a3f71cc16ab" providerId="ADAL" clId="{59BE933E-B164-4420-B796-C31E836EFFF8}" dt="2023-12-18T16:25:08.119" v="567" actId="1036"/>
          <ac:spMkLst>
            <pc:docMk/>
            <pc:sldMk cId="1898492459" sldId="1223"/>
            <ac:spMk id="240" creationId="{B0A2D1BB-1E29-98CA-FEEC-9504BD84526D}"/>
          </ac:spMkLst>
        </pc:spChg>
        <pc:spChg chg="mod">
          <ac:chgData name="LEGUERNEY Alexis" userId="518446a1-643b-41b6-ae6b-4a3f71cc16ab" providerId="ADAL" clId="{59BE933E-B164-4420-B796-C31E836EFFF8}" dt="2023-12-18T16:25:01.999" v="565" actId="1036"/>
          <ac:spMkLst>
            <pc:docMk/>
            <pc:sldMk cId="1898492459" sldId="1223"/>
            <ac:spMk id="249" creationId="{1ADCE51C-5341-D1F4-343E-E4525F5095BD}"/>
          </ac:spMkLst>
        </pc:spChg>
        <pc:spChg chg="mod">
          <ac:chgData name="LEGUERNEY Alexis" userId="518446a1-643b-41b6-ae6b-4a3f71cc16ab" providerId="ADAL" clId="{59BE933E-B164-4420-B796-C31E836EFFF8}" dt="2023-12-18T16:25:01.999" v="565" actId="1036"/>
          <ac:spMkLst>
            <pc:docMk/>
            <pc:sldMk cId="1898492459" sldId="1223"/>
            <ac:spMk id="250" creationId="{4868D9D5-88BC-0C80-AA9A-1F485BB7DBC7}"/>
          </ac:spMkLst>
        </pc:spChg>
        <pc:spChg chg="mod">
          <ac:chgData name="LEGUERNEY Alexis" userId="518446a1-643b-41b6-ae6b-4a3f71cc16ab" providerId="ADAL" clId="{59BE933E-B164-4420-B796-C31E836EFFF8}" dt="2023-12-18T16:25:01.999" v="565" actId="1036"/>
          <ac:spMkLst>
            <pc:docMk/>
            <pc:sldMk cId="1898492459" sldId="1223"/>
            <ac:spMk id="251" creationId="{5B96AACA-A1AC-C285-AB3F-FE09AE102DEB}"/>
          </ac:spMkLst>
        </pc:spChg>
        <pc:spChg chg="mod">
          <ac:chgData name="LEGUERNEY Alexis" userId="518446a1-643b-41b6-ae6b-4a3f71cc16ab" providerId="ADAL" clId="{59BE933E-B164-4420-B796-C31E836EFFF8}" dt="2023-12-18T16:25:01.999" v="565" actId="1036"/>
          <ac:spMkLst>
            <pc:docMk/>
            <pc:sldMk cId="1898492459" sldId="1223"/>
            <ac:spMk id="252" creationId="{0D709453-3029-35D4-663D-2067FA103144}"/>
          </ac:spMkLst>
        </pc:spChg>
        <pc:spChg chg="del">
          <ac:chgData name="LEGUERNEY Alexis" userId="518446a1-643b-41b6-ae6b-4a3f71cc16ab" providerId="ADAL" clId="{59BE933E-B164-4420-B796-C31E836EFFF8}" dt="2023-12-18T16:12:10.686" v="283" actId="478"/>
          <ac:spMkLst>
            <pc:docMk/>
            <pc:sldMk cId="1898492459" sldId="1223"/>
            <ac:spMk id="259" creationId="{971D38C3-C4F4-A922-6477-3D44FC82DD65}"/>
          </ac:spMkLst>
        </pc:spChg>
        <pc:spChg chg="del">
          <ac:chgData name="LEGUERNEY Alexis" userId="518446a1-643b-41b6-ae6b-4a3f71cc16ab" providerId="ADAL" clId="{59BE933E-B164-4420-B796-C31E836EFFF8}" dt="2023-12-18T16:12:17.073" v="286" actId="478"/>
          <ac:spMkLst>
            <pc:docMk/>
            <pc:sldMk cId="1898492459" sldId="1223"/>
            <ac:spMk id="261" creationId="{85D36A37-0D55-FCF7-CCE4-C84F5E05D7F6}"/>
          </ac:spMkLst>
        </pc:spChg>
        <pc:spChg chg="del mod">
          <ac:chgData name="LEGUERNEY Alexis" userId="518446a1-643b-41b6-ae6b-4a3f71cc16ab" providerId="ADAL" clId="{59BE933E-B164-4420-B796-C31E836EFFF8}" dt="2023-12-18T16:12:08.851" v="282" actId="478"/>
          <ac:spMkLst>
            <pc:docMk/>
            <pc:sldMk cId="1898492459" sldId="1223"/>
            <ac:spMk id="265" creationId="{5B8C6FA7-EC74-00C1-F6A8-3495C4FA84A9}"/>
          </ac:spMkLst>
        </pc:spChg>
        <pc:spChg chg="mod">
          <ac:chgData name="LEGUERNEY Alexis" userId="518446a1-643b-41b6-ae6b-4a3f71cc16ab" providerId="ADAL" clId="{59BE933E-B164-4420-B796-C31E836EFFF8}" dt="2023-12-18T16:20:57.574" v="473" actId="1037"/>
          <ac:spMkLst>
            <pc:docMk/>
            <pc:sldMk cId="1898492459" sldId="1223"/>
            <ac:spMk id="271" creationId="{DEAA5E5A-18AF-05BA-FE68-93682882DBBF}"/>
          </ac:spMkLst>
        </pc:spChg>
        <pc:spChg chg="del">
          <ac:chgData name="LEGUERNEY Alexis" userId="518446a1-643b-41b6-ae6b-4a3f71cc16ab" providerId="ADAL" clId="{59BE933E-B164-4420-B796-C31E836EFFF8}" dt="2023-12-18T16:06:05.024" v="214" actId="478"/>
          <ac:spMkLst>
            <pc:docMk/>
            <pc:sldMk cId="1898492459" sldId="1223"/>
            <ac:spMk id="283" creationId="{CC5A19AB-5D4F-4D16-704B-026E0025A07A}"/>
          </ac:spMkLst>
        </pc:spChg>
        <pc:grpChg chg="mod">
          <ac:chgData name="LEGUERNEY Alexis" userId="518446a1-643b-41b6-ae6b-4a3f71cc16ab" providerId="ADAL" clId="{59BE933E-B164-4420-B796-C31E836EFFF8}" dt="2023-12-18T16:18:40.521" v="431" actId="1076"/>
          <ac:grpSpMkLst>
            <pc:docMk/>
            <pc:sldMk cId="1898492459" sldId="1223"/>
            <ac:grpSpMk id="196" creationId="{27B7851F-2B65-D0F1-51CD-AC9E836DEF34}"/>
          </ac:grpSpMkLst>
        </pc:grpChg>
        <pc:grpChg chg="mod">
          <ac:chgData name="LEGUERNEY Alexis" userId="518446a1-643b-41b6-ae6b-4a3f71cc16ab" providerId="ADAL" clId="{59BE933E-B164-4420-B796-C31E836EFFF8}" dt="2023-12-18T16:21:43.047" v="509" actId="1037"/>
          <ac:grpSpMkLst>
            <pc:docMk/>
            <pc:sldMk cId="1898492459" sldId="1223"/>
            <ac:grpSpMk id="198" creationId="{C70BB8CA-8055-FAAB-22FF-EDA8FFEA1279}"/>
          </ac:grpSpMkLst>
        </pc:grpChg>
        <pc:grpChg chg="mod">
          <ac:chgData name="LEGUERNEY Alexis" userId="518446a1-643b-41b6-ae6b-4a3f71cc16ab" providerId="ADAL" clId="{59BE933E-B164-4420-B796-C31E836EFFF8}" dt="2023-12-18T16:17:11.115" v="411" actId="1038"/>
          <ac:grpSpMkLst>
            <pc:docMk/>
            <pc:sldMk cId="1898492459" sldId="1223"/>
            <ac:grpSpMk id="199" creationId="{731FD0DF-E5F4-2CE9-BAAD-866C05A2200A}"/>
          </ac:grpSpMkLst>
        </pc:grpChg>
        <pc:grpChg chg="add del mod">
          <ac:chgData name="LEGUERNEY Alexis" userId="518446a1-643b-41b6-ae6b-4a3f71cc16ab" providerId="ADAL" clId="{59BE933E-B164-4420-B796-C31E836EFFF8}" dt="2023-12-18T16:24:10.711" v="532" actId="1076"/>
          <ac:grpSpMkLst>
            <pc:docMk/>
            <pc:sldMk cId="1898492459" sldId="1223"/>
            <ac:grpSpMk id="207" creationId="{10F730AA-695F-94AB-E01F-A910147C09F8}"/>
          </ac:grpSpMkLst>
        </pc:grpChg>
        <pc:picChg chg="mod">
          <ac:chgData name="LEGUERNEY Alexis" userId="518446a1-643b-41b6-ae6b-4a3f71cc16ab" providerId="ADAL" clId="{59BE933E-B164-4420-B796-C31E836EFFF8}" dt="2023-12-18T16:19:49.553" v="459" actId="1076"/>
          <ac:picMkLst>
            <pc:docMk/>
            <pc:sldMk cId="1898492459" sldId="1223"/>
            <ac:picMk id="284" creationId="{D232C2FD-AA91-9DC3-9501-F51A7BF1018A}"/>
          </ac:picMkLst>
        </pc:picChg>
        <pc:cxnChg chg="add del mod">
          <ac:chgData name="LEGUERNEY Alexis" userId="518446a1-643b-41b6-ae6b-4a3f71cc16ab" providerId="ADAL" clId="{59BE933E-B164-4420-B796-C31E836EFFF8}" dt="2023-12-18T16:20:38.856" v="469" actId="478"/>
          <ac:cxnSpMkLst>
            <pc:docMk/>
            <pc:sldMk cId="1898492459" sldId="1223"/>
            <ac:cxnSpMk id="13" creationId="{8A831D17-3CA4-A7B9-5E59-0BAD5AD61D5B}"/>
          </ac:cxnSpMkLst>
        </pc:cxnChg>
        <pc:cxnChg chg="add del mod">
          <ac:chgData name="LEGUERNEY Alexis" userId="518446a1-643b-41b6-ae6b-4a3f71cc16ab" providerId="ADAL" clId="{59BE933E-B164-4420-B796-C31E836EFFF8}" dt="2023-12-18T16:20:37.757" v="468" actId="478"/>
          <ac:cxnSpMkLst>
            <pc:docMk/>
            <pc:sldMk cId="1898492459" sldId="1223"/>
            <ac:cxnSpMk id="14" creationId="{3B236656-66B4-D976-B049-00F46892FF2F}"/>
          </ac:cxnSpMkLst>
        </pc:cxnChg>
        <pc:cxnChg chg="mod">
          <ac:chgData name="LEGUERNEY Alexis" userId="518446a1-643b-41b6-ae6b-4a3f71cc16ab" providerId="ADAL" clId="{59BE933E-B164-4420-B796-C31E836EFFF8}" dt="2023-12-19T09:01:19.536" v="627" actId="14100"/>
          <ac:cxnSpMkLst>
            <pc:docMk/>
            <pc:sldMk cId="1898492459" sldId="1223"/>
            <ac:cxnSpMk id="197" creationId="{33CE6FCF-1E3F-102C-83B5-A260A66C8650}"/>
          </ac:cxnSpMkLst>
        </pc:cxnChg>
        <pc:cxnChg chg="del">
          <ac:chgData name="LEGUERNEY Alexis" userId="518446a1-643b-41b6-ae6b-4a3f71cc16ab" providerId="ADAL" clId="{59BE933E-B164-4420-B796-C31E836EFFF8}" dt="2023-12-18T16:12:06.492" v="280" actId="478"/>
          <ac:cxnSpMkLst>
            <pc:docMk/>
            <pc:sldMk cId="1898492459" sldId="1223"/>
            <ac:cxnSpMk id="273" creationId="{4A746E5A-B0BB-123E-75D2-A84BB0D99DBF}"/>
          </ac:cxnSpMkLst>
        </pc:cxnChg>
        <pc:cxnChg chg="mod">
          <ac:chgData name="LEGUERNEY Alexis" userId="518446a1-643b-41b6-ae6b-4a3f71cc16ab" providerId="ADAL" clId="{59BE933E-B164-4420-B796-C31E836EFFF8}" dt="2023-12-18T16:24:28.521" v="546" actId="1037"/>
          <ac:cxnSpMkLst>
            <pc:docMk/>
            <pc:sldMk cId="1898492459" sldId="1223"/>
            <ac:cxnSpMk id="279" creationId="{338B2E04-74E7-9DB6-4690-E0ED3D2EF39F}"/>
          </ac:cxnSpMkLst>
        </pc:cxnChg>
        <pc:cxnChg chg="mod">
          <ac:chgData name="LEGUERNEY Alexis" userId="518446a1-643b-41b6-ae6b-4a3f71cc16ab" providerId="ADAL" clId="{59BE933E-B164-4420-B796-C31E836EFFF8}" dt="2023-12-18T16:24:33.476" v="555" actId="1038"/>
          <ac:cxnSpMkLst>
            <pc:docMk/>
            <pc:sldMk cId="1898492459" sldId="1223"/>
            <ac:cxnSpMk id="280" creationId="{ACF7CD5E-4A66-9DE4-40E0-342C9BFAF493}"/>
          </ac:cxnSpMkLst>
        </pc:cxnChg>
        <pc:cxnChg chg="mod">
          <ac:chgData name="LEGUERNEY Alexis" userId="518446a1-643b-41b6-ae6b-4a3f71cc16ab" providerId="ADAL" clId="{59BE933E-B164-4420-B796-C31E836EFFF8}" dt="2023-12-18T16:24:36.122" v="557" actId="1037"/>
          <ac:cxnSpMkLst>
            <pc:docMk/>
            <pc:sldMk cId="1898492459" sldId="1223"/>
            <ac:cxnSpMk id="281" creationId="{263BF48A-D671-4B36-B95E-643AA873BBB4}"/>
          </ac:cxnSpMkLst>
        </pc:cxnChg>
        <pc:cxnChg chg="mod">
          <ac:chgData name="LEGUERNEY Alexis" userId="518446a1-643b-41b6-ae6b-4a3f71cc16ab" providerId="ADAL" clId="{59BE933E-B164-4420-B796-C31E836EFFF8}" dt="2023-12-18T16:24:39.777" v="559" actId="1038"/>
          <ac:cxnSpMkLst>
            <pc:docMk/>
            <pc:sldMk cId="1898492459" sldId="1223"/>
            <ac:cxnSpMk id="282" creationId="{379ACC8D-E21B-812E-B182-12D0B3984D34}"/>
          </ac:cxnSpMkLst>
        </pc:cxnChg>
      </pc:sldChg>
      <pc:sldChg chg="addSp delSp modSp new mod ord">
        <pc:chgData name="LEGUERNEY Alexis" userId="518446a1-643b-41b6-ae6b-4a3f71cc16ab" providerId="ADAL" clId="{59BE933E-B164-4420-B796-C31E836EFFF8}" dt="2023-12-19T13:00:06.094" v="2163" actId="113"/>
        <pc:sldMkLst>
          <pc:docMk/>
          <pc:sldMk cId="106357556" sldId="1224"/>
        </pc:sldMkLst>
        <pc:spChg chg="del">
          <ac:chgData name="LEGUERNEY Alexis" userId="518446a1-643b-41b6-ae6b-4a3f71cc16ab" providerId="ADAL" clId="{59BE933E-B164-4420-B796-C31E836EFFF8}" dt="2023-12-19T09:21:21.625" v="740" actId="478"/>
          <ac:spMkLst>
            <pc:docMk/>
            <pc:sldMk cId="106357556" sldId="1224"/>
            <ac:spMk id="2" creationId="{97A165FA-B4AB-485B-FF3A-AF0B82B072BA}"/>
          </ac:spMkLst>
        </pc:spChg>
        <pc:spChg chg="mod">
          <ac:chgData name="LEGUERNEY Alexis" userId="518446a1-643b-41b6-ae6b-4a3f71cc16ab" providerId="ADAL" clId="{59BE933E-B164-4420-B796-C31E836EFFF8}" dt="2023-12-19T09:28:07.177" v="1025" actId="1036"/>
          <ac:spMkLst>
            <pc:docMk/>
            <pc:sldMk cId="106357556" sldId="1224"/>
            <ac:spMk id="3" creationId="{3CBFEE25-A909-4D33-D3D0-A40D8D116BE2}"/>
          </ac:spMkLst>
        </pc:spChg>
        <pc:spChg chg="add del mod">
          <ac:chgData name="LEGUERNEY Alexis" userId="518446a1-643b-41b6-ae6b-4a3f71cc16ab" providerId="ADAL" clId="{59BE933E-B164-4420-B796-C31E836EFFF8}" dt="2023-12-19T09:49:05.276" v="1330" actId="20577"/>
          <ac:spMkLst>
            <pc:docMk/>
            <pc:sldMk cId="106357556" sldId="1224"/>
            <ac:spMk id="4" creationId="{CA967BEB-6969-21D3-58FC-33C0E200CD74}"/>
          </ac:spMkLst>
        </pc:spChg>
        <pc:spChg chg="add del mod">
          <ac:chgData name="LEGUERNEY Alexis" userId="518446a1-643b-41b6-ae6b-4a3f71cc16ab" providerId="ADAL" clId="{59BE933E-B164-4420-B796-C31E836EFFF8}" dt="2023-12-19T09:27:19.372" v="948" actId="478"/>
          <ac:spMkLst>
            <pc:docMk/>
            <pc:sldMk cId="106357556" sldId="1224"/>
            <ac:spMk id="5" creationId="{1349124D-DA4B-9D3B-9FAF-0922C045B7E2}"/>
          </ac:spMkLst>
        </pc:spChg>
        <pc:spChg chg="add mod">
          <ac:chgData name="LEGUERNEY Alexis" userId="518446a1-643b-41b6-ae6b-4a3f71cc16ab" providerId="ADAL" clId="{59BE933E-B164-4420-B796-C31E836EFFF8}" dt="2023-12-19T12:58:28.316" v="2140" actId="113"/>
          <ac:spMkLst>
            <pc:docMk/>
            <pc:sldMk cId="106357556" sldId="1224"/>
            <ac:spMk id="6" creationId="{900EB34B-7230-7B00-3A7D-2F3F7FB226F2}"/>
          </ac:spMkLst>
        </pc:spChg>
        <pc:spChg chg="add mod">
          <ac:chgData name="LEGUERNEY Alexis" userId="518446a1-643b-41b6-ae6b-4a3f71cc16ab" providerId="ADAL" clId="{59BE933E-B164-4420-B796-C31E836EFFF8}" dt="2023-12-19T12:59:59.807" v="2162" actId="20577"/>
          <ac:spMkLst>
            <pc:docMk/>
            <pc:sldMk cId="106357556" sldId="1224"/>
            <ac:spMk id="7" creationId="{EEF09C9A-2F2A-1C05-F1C0-26595C6E50CA}"/>
          </ac:spMkLst>
        </pc:spChg>
        <pc:spChg chg="add del mod">
          <ac:chgData name="LEGUERNEY Alexis" userId="518446a1-643b-41b6-ae6b-4a3f71cc16ab" providerId="ADAL" clId="{59BE933E-B164-4420-B796-C31E836EFFF8}" dt="2023-12-19T09:31:48.819" v="1123"/>
          <ac:spMkLst>
            <pc:docMk/>
            <pc:sldMk cId="106357556" sldId="1224"/>
            <ac:spMk id="8" creationId="{48FCB352-FDF0-F271-358C-B7E02BDE49E3}"/>
          </ac:spMkLst>
        </pc:spChg>
        <pc:spChg chg="add mod">
          <ac:chgData name="LEGUERNEY Alexis" userId="518446a1-643b-41b6-ae6b-4a3f71cc16ab" providerId="ADAL" clId="{59BE933E-B164-4420-B796-C31E836EFFF8}" dt="2023-12-19T12:59:53.510" v="2161" actId="20577"/>
          <ac:spMkLst>
            <pc:docMk/>
            <pc:sldMk cId="106357556" sldId="1224"/>
            <ac:spMk id="9" creationId="{FAEB98C2-B8B7-CFC5-DE20-51EBCB740977}"/>
          </ac:spMkLst>
        </pc:spChg>
        <pc:spChg chg="add mod">
          <ac:chgData name="LEGUERNEY Alexis" userId="518446a1-643b-41b6-ae6b-4a3f71cc16ab" providerId="ADAL" clId="{59BE933E-B164-4420-B796-C31E836EFFF8}" dt="2023-12-19T12:59:16.432" v="2151" actId="113"/>
          <ac:spMkLst>
            <pc:docMk/>
            <pc:sldMk cId="106357556" sldId="1224"/>
            <ac:spMk id="10" creationId="{7FDA7299-6D6B-FE2A-6DD0-CFDA24C1D744}"/>
          </ac:spMkLst>
        </pc:spChg>
        <pc:spChg chg="add mod">
          <ac:chgData name="LEGUERNEY Alexis" userId="518446a1-643b-41b6-ae6b-4a3f71cc16ab" providerId="ADAL" clId="{59BE933E-B164-4420-B796-C31E836EFFF8}" dt="2023-12-19T13:00:06.094" v="2163" actId="113"/>
          <ac:spMkLst>
            <pc:docMk/>
            <pc:sldMk cId="106357556" sldId="1224"/>
            <ac:spMk id="11" creationId="{E2BC87AA-2242-18EB-B6F7-4B4A0CBD6EFA}"/>
          </ac:spMkLst>
        </pc:spChg>
        <pc:spChg chg="add mod">
          <ac:chgData name="LEGUERNEY Alexis" userId="518446a1-643b-41b6-ae6b-4a3f71cc16ab" providerId="ADAL" clId="{59BE933E-B164-4420-B796-C31E836EFFF8}" dt="2023-12-19T09:34:43.173" v="1220" actId="208"/>
          <ac:spMkLst>
            <pc:docMk/>
            <pc:sldMk cId="106357556" sldId="1224"/>
            <ac:spMk id="12" creationId="{ED869599-D613-8822-8AF6-3E76252189EA}"/>
          </ac:spMkLst>
        </pc:spChg>
        <pc:spChg chg="add mod">
          <ac:chgData name="LEGUERNEY Alexis" userId="518446a1-643b-41b6-ae6b-4a3f71cc16ab" providerId="ADAL" clId="{59BE933E-B164-4420-B796-C31E836EFFF8}" dt="2023-12-19T09:53:14.690" v="1388" actId="207"/>
          <ac:spMkLst>
            <pc:docMk/>
            <pc:sldMk cId="106357556" sldId="1224"/>
            <ac:spMk id="16" creationId="{5754630F-1AF9-7E70-A7D8-629943CEB3A1}"/>
          </ac:spMkLst>
        </pc:spChg>
        <pc:spChg chg="add mod">
          <ac:chgData name="LEGUERNEY Alexis" userId="518446a1-643b-41b6-ae6b-4a3f71cc16ab" providerId="ADAL" clId="{59BE933E-B164-4420-B796-C31E836EFFF8}" dt="2023-12-19T09:47:05.457" v="1292" actId="20577"/>
          <ac:spMkLst>
            <pc:docMk/>
            <pc:sldMk cId="106357556" sldId="1224"/>
            <ac:spMk id="20" creationId="{09CDF86E-19FE-C008-DC6F-17C59977F7FE}"/>
          </ac:spMkLst>
        </pc:spChg>
        <pc:spChg chg="add mod">
          <ac:chgData name="LEGUERNEY Alexis" userId="518446a1-643b-41b6-ae6b-4a3f71cc16ab" providerId="ADAL" clId="{59BE933E-B164-4420-B796-C31E836EFFF8}" dt="2023-12-19T09:47:15.952" v="1297" actId="20577"/>
          <ac:spMkLst>
            <pc:docMk/>
            <pc:sldMk cId="106357556" sldId="1224"/>
            <ac:spMk id="22" creationId="{CFF73E96-FDC3-9126-C328-AE478AF133C3}"/>
          </ac:spMkLst>
        </pc:spChg>
        <pc:spChg chg="add mod">
          <ac:chgData name="LEGUERNEY Alexis" userId="518446a1-643b-41b6-ae6b-4a3f71cc16ab" providerId="ADAL" clId="{59BE933E-B164-4420-B796-C31E836EFFF8}" dt="2023-12-19T09:47:41.698" v="1306" actId="20577"/>
          <ac:spMkLst>
            <pc:docMk/>
            <pc:sldMk cId="106357556" sldId="1224"/>
            <ac:spMk id="24" creationId="{9368D588-CB71-B8C5-4D7E-AB13F6D659C1}"/>
          </ac:spMkLst>
        </pc:spChg>
        <pc:spChg chg="add mod">
          <ac:chgData name="LEGUERNEY Alexis" userId="518446a1-643b-41b6-ae6b-4a3f71cc16ab" providerId="ADAL" clId="{59BE933E-B164-4420-B796-C31E836EFFF8}" dt="2023-12-19T09:48:16.233" v="1315" actId="20577"/>
          <ac:spMkLst>
            <pc:docMk/>
            <pc:sldMk cId="106357556" sldId="1224"/>
            <ac:spMk id="26" creationId="{DC85F050-3B06-0CCB-0162-C07D2A7D84D1}"/>
          </ac:spMkLst>
        </pc:spChg>
        <pc:spChg chg="add mod">
          <ac:chgData name="LEGUERNEY Alexis" userId="518446a1-643b-41b6-ae6b-4a3f71cc16ab" providerId="ADAL" clId="{59BE933E-B164-4420-B796-C31E836EFFF8}" dt="2023-12-19T09:49:34.349" v="1337" actId="20577"/>
          <ac:spMkLst>
            <pc:docMk/>
            <pc:sldMk cId="106357556" sldId="1224"/>
            <ac:spMk id="28" creationId="{B6B1E52D-2E5A-EFD6-F1FE-002B33008A85}"/>
          </ac:spMkLst>
        </pc:spChg>
        <pc:spChg chg="add mod">
          <ac:chgData name="LEGUERNEY Alexis" userId="518446a1-643b-41b6-ae6b-4a3f71cc16ab" providerId="ADAL" clId="{59BE933E-B164-4420-B796-C31E836EFFF8}" dt="2023-12-19T09:50:10.041" v="1347" actId="20577"/>
          <ac:spMkLst>
            <pc:docMk/>
            <pc:sldMk cId="106357556" sldId="1224"/>
            <ac:spMk id="30" creationId="{4291347A-A67D-E949-0331-743485567ADD}"/>
          </ac:spMkLst>
        </pc:spChg>
        <pc:spChg chg="add mod">
          <ac:chgData name="LEGUERNEY Alexis" userId="518446a1-643b-41b6-ae6b-4a3f71cc16ab" providerId="ADAL" clId="{59BE933E-B164-4420-B796-C31E836EFFF8}" dt="2023-12-19T09:50:53.920" v="1357" actId="20577"/>
          <ac:spMkLst>
            <pc:docMk/>
            <pc:sldMk cId="106357556" sldId="1224"/>
            <ac:spMk id="32" creationId="{1B8CE574-A8DF-63B5-BD6E-416A5C8DD2AE}"/>
          </ac:spMkLst>
        </pc:spChg>
        <pc:spChg chg="add mod">
          <ac:chgData name="LEGUERNEY Alexis" userId="518446a1-643b-41b6-ae6b-4a3f71cc16ab" providerId="ADAL" clId="{59BE933E-B164-4420-B796-C31E836EFFF8}" dt="2023-12-19T09:51:17.821" v="1366" actId="20577"/>
          <ac:spMkLst>
            <pc:docMk/>
            <pc:sldMk cId="106357556" sldId="1224"/>
            <ac:spMk id="34" creationId="{7EBBF554-0A35-E91A-3620-D9C9DC82C57E}"/>
          </ac:spMkLst>
        </pc:spChg>
        <pc:spChg chg="add mod">
          <ac:chgData name="LEGUERNEY Alexis" userId="518446a1-643b-41b6-ae6b-4a3f71cc16ab" providerId="ADAL" clId="{59BE933E-B164-4420-B796-C31E836EFFF8}" dt="2023-12-19T09:51:46.062" v="1375" actId="20577"/>
          <ac:spMkLst>
            <pc:docMk/>
            <pc:sldMk cId="106357556" sldId="1224"/>
            <ac:spMk id="36" creationId="{2337AF8F-B648-6A9F-FB3C-8C96AD03296B}"/>
          </ac:spMkLst>
        </pc:spChg>
        <pc:spChg chg="add mod">
          <ac:chgData name="LEGUERNEY Alexis" userId="518446a1-643b-41b6-ae6b-4a3f71cc16ab" providerId="ADAL" clId="{59BE933E-B164-4420-B796-C31E836EFFF8}" dt="2023-12-19T09:52:13.059" v="1384" actId="20577"/>
          <ac:spMkLst>
            <pc:docMk/>
            <pc:sldMk cId="106357556" sldId="1224"/>
            <ac:spMk id="38" creationId="{91BEA7CF-2EF4-B55D-54EC-300B536542CB}"/>
          </ac:spMkLst>
        </pc:spChg>
        <pc:graphicFrameChg chg="add del mod modGraphic">
          <ac:chgData name="LEGUERNEY Alexis" userId="518446a1-643b-41b6-ae6b-4a3f71cc16ab" providerId="ADAL" clId="{59BE933E-B164-4420-B796-C31E836EFFF8}" dt="2023-12-19T09:38:25.863" v="1237" actId="478"/>
          <ac:graphicFrameMkLst>
            <pc:docMk/>
            <pc:sldMk cId="106357556" sldId="1224"/>
            <ac:graphicFrameMk id="13" creationId="{42140D17-AF47-F1C1-ECC5-B77A8548E142}"/>
          </ac:graphicFrameMkLst>
        </pc:graphicFrameChg>
        <pc:cxnChg chg="add del mod">
          <ac:chgData name="LEGUERNEY Alexis" userId="518446a1-643b-41b6-ae6b-4a3f71cc16ab" providerId="ADAL" clId="{59BE933E-B164-4420-B796-C31E836EFFF8}" dt="2023-12-19T09:43:23.668" v="1256" actId="478"/>
          <ac:cxnSpMkLst>
            <pc:docMk/>
            <pc:sldMk cId="106357556" sldId="1224"/>
            <ac:cxnSpMk id="15" creationId="{C66806DA-ACF3-E61B-5D59-E510493A2ABA}"/>
          </ac:cxnSpMkLst>
        </pc:cxnChg>
        <pc:cxnChg chg="add mod">
          <ac:chgData name="LEGUERNEY Alexis" userId="518446a1-643b-41b6-ae6b-4a3f71cc16ab" providerId="ADAL" clId="{59BE933E-B164-4420-B796-C31E836EFFF8}" dt="2023-12-19T09:46:18.257" v="1286" actId="1076"/>
          <ac:cxnSpMkLst>
            <pc:docMk/>
            <pc:sldMk cId="106357556" sldId="1224"/>
            <ac:cxnSpMk id="19" creationId="{4349F8E7-6CEB-5459-61DC-B48269DA7D80}"/>
          </ac:cxnSpMkLst>
        </pc:cxnChg>
        <pc:cxnChg chg="add mod">
          <ac:chgData name="LEGUERNEY Alexis" userId="518446a1-643b-41b6-ae6b-4a3f71cc16ab" providerId="ADAL" clId="{59BE933E-B164-4420-B796-C31E836EFFF8}" dt="2023-12-19T09:46:43.631" v="1288" actId="1076"/>
          <ac:cxnSpMkLst>
            <pc:docMk/>
            <pc:sldMk cId="106357556" sldId="1224"/>
            <ac:cxnSpMk id="21" creationId="{D669867E-B503-6E23-DCD1-07F1DD25BB00}"/>
          </ac:cxnSpMkLst>
        </pc:cxnChg>
        <pc:cxnChg chg="add mod ord">
          <ac:chgData name="LEGUERNEY Alexis" userId="518446a1-643b-41b6-ae6b-4a3f71cc16ab" providerId="ADAL" clId="{59BE933E-B164-4420-B796-C31E836EFFF8}" dt="2023-12-19T10:05:19.138" v="1389" actId="167"/>
          <ac:cxnSpMkLst>
            <pc:docMk/>
            <pc:sldMk cId="106357556" sldId="1224"/>
            <ac:cxnSpMk id="23" creationId="{4E18AC85-4D38-D682-633D-79990851EB6F}"/>
          </ac:cxnSpMkLst>
        </pc:cxnChg>
        <pc:cxnChg chg="add mod ord">
          <ac:chgData name="LEGUERNEY Alexis" userId="518446a1-643b-41b6-ae6b-4a3f71cc16ab" providerId="ADAL" clId="{59BE933E-B164-4420-B796-C31E836EFFF8}" dt="2023-12-19T10:05:30.315" v="1390" actId="167"/>
          <ac:cxnSpMkLst>
            <pc:docMk/>
            <pc:sldMk cId="106357556" sldId="1224"/>
            <ac:cxnSpMk id="25" creationId="{42137ABD-B9A0-63D8-D011-E8DB8B627CF3}"/>
          </ac:cxnSpMkLst>
        </pc:cxnChg>
        <pc:cxnChg chg="add mod ord">
          <ac:chgData name="LEGUERNEY Alexis" userId="518446a1-643b-41b6-ae6b-4a3f71cc16ab" providerId="ADAL" clId="{59BE933E-B164-4420-B796-C31E836EFFF8}" dt="2023-12-19T10:05:35.945" v="1391" actId="167"/>
          <ac:cxnSpMkLst>
            <pc:docMk/>
            <pc:sldMk cId="106357556" sldId="1224"/>
            <ac:cxnSpMk id="27" creationId="{1D64154F-1EDC-55CB-59BE-A2656F4B5F10}"/>
          </ac:cxnSpMkLst>
        </pc:cxnChg>
        <pc:cxnChg chg="add mod ord">
          <ac:chgData name="LEGUERNEY Alexis" userId="518446a1-643b-41b6-ae6b-4a3f71cc16ab" providerId="ADAL" clId="{59BE933E-B164-4420-B796-C31E836EFFF8}" dt="2023-12-19T10:05:40.193" v="1392" actId="167"/>
          <ac:cxnSpMkLst>
            <pc:docMk/>
            <pc:sldMk cId="106357556" sldId="1224"/>
            <ac:cxnSpMk id="29" creationId="{A17194F3-B32D-F974-C491-43C72D1CB1F5}"/>
          </ac:cxnSpMkLst>
        </pc:cxnChg>
        <pc:cxnChg chg="add mod ord">
          <ac:chgData name="LEGUERNEY Alexis" userId="518446a1-643b-41b6-ae6b-4a3f71cc16ab" providerId="ADAL" clId="{59BE933E-B164-4420-B796-C31E836EFFF8}" dt="2023-12-19T10:05:45.532" v="1393" actId="167"/>
          <ac:cxnSpMkLst>
            <pc:docMk/>
            <pc:sldMk cId="106357556" sldId="1224"/>
            <ac:cxnSpMk id="31" creationId="{AD3A7C35-DA01-AAD5-C43C-26556C6EC1C3}"/>
          </ac:cxnSpMkLst>
        </pc:cxnChg>
        <pc:cxnChg chg="add mod ord">
          <ac:chgData name="LEGUERNEY Alexis" userId="518446a1-643b-41b6-ae6b-4a3f71cc16ab" providerId="ADAL" clId="{59BE933E-B164-4420-B796-C31E836EFFF8}" dt="2023-12-19T10:05:53.550" v="1394" actId="167"/>
          <ac:cxnSpMkLst>
            <pc:docMk/>
            <pc:sldMk cId="106357556" sldId="1224"/>
            <ac:cxnSpMk id="33" creationId="{EADE1042-9733-3576-10B8-BA2C776B0DBE}"/>
          </ac:cxnSpMkLst>
        </pc:cxnChg>
        <pc:cxnChg chg="add mod">
          <ac:chgData name="LEGUERNEY Alexis" userId="518446a1-643b-41b6-ae6b-4a3f71cc16ab" providerId="ADAL" clId="{59BE933E-B164-4420-B796-C31E836EFFF8}" dt="2023-12-19T09:51:28.453" v="1368" actId="1076"/>
          <ac:cxnSpMkLst>
            <pc:docMk/>
            <pc:sldMk cId="106357556" sldId="1224"/>
            <ac:cxnSpMk id="35" creationId="{2779C910-1DC0-2832-7876-DE184DAC28CE}"/>
          </ac:cxnSpMkLst>
        </pc:cxnChg>
        <pc:cxnChg chg="add mod">
          <ac:chgData name="LEGUERNEY Alexis" userId="518446a1-643b-41b6-ae6b-4a3f71cc16ab" providerId="ADAL" clId="{59BE933E-B164-4420-B796-C31E836EFFF8}" dt="2023-12-19T09:51:55.397" v="1377" actId="1076"/>
          <ac:cxnSpMkLst>
            <pc:docMk/>
            <pc:sldMk cId="106357556" sldId="1224"/>
            <ac:cxnSpMk id="37" creationId="{E0D72644-1F2F-1B12-9786-A745DEAB7EA8}"/>
          </ac:cxnSpMkLst>
        </pc:cxnChg>
      </pc:sldChg>
      <pc:sldChg chg="addSp delSp modSp new del mod">
        <pc:chgData name="LEGUERNEY Alexis" userId="518446a1-643b-41b6-ae6b-4a3f71cc16ab" providerId="ADAL" clId="{59BE933E-B164-4420-B796-C31E836EFFF8}" dt="2023-12-19T09:16:13.631" v="738" actId="47"/>
        <pc:sldMkLst>
          <pc:docMk/>
          <pc:sldMk cId="3281712940" sldId="1224"/>
        </pc:sldMkLst>
        <pc:spChg chg="del">
          <ac:chgData name="LEGUERNEY Alexis" userId="518446a1-643b-41b6-ae6b-4a3f71cc16ab" providerId="ADAL" clId="{59BE933E-B164-4420-B796-C31E836EFFF8}" dt="2023-12-19T09:13:40.169" v="662" actId="1032"/>
          <ac:spMkLst>
            <pc:docMk/>
            <pc:sldMk cId="3281712940" sldId="1224"/>
            <ac:spMk id="2" creationId="{0395DE2A-5522-F9BD-675F-6EE93DF1AE74}"/>
          </ac:spMkLst>
        </pc:spChg>
        <pc:spChg chg="mod">
          <ac:chgData name="LEGUERNEY Alexis" userId="518446a1-643b-41b6-ae6b-4a3f71cc16ab" providerId="ADAL" clId="{59BE933E-B164-4420-B796-C31E836EFFF8}" dt="2023-12-19T09:15:00.189" v="727" actId="20577"/>
          <ac:spMkLst>
            <pc:docMk/>
            <pc:sldMk cId="3281712940" sldId="1224"/>
            <ac:spMk id="3" creationId="{0632A163-D4F3-6963-7BDD-7EC9D92A0399}"/>
          </ac:spMkLst>
        </pc:spChg>
        <pc:spChg chg="add del mod">
          <ac:chgData name="LEGUERNEY Alexis" userId="518446a1-643b-41b6-ae6b-4a3f71cc16ab" providerId="ADAL" clId="{59BE933E-B164-4420-B796-C31E836EFFF8}" dt="2023-12-19T09:14:30.367" v="664" actId="3680"/>
          <ac:spMkLst>
            <pc:docMk/>
            <pc:sldMk cId="3281712940" sldId="1224"/>
            <ac:spMk id="6" creationId="{3D52D9F4-60F6-8FC8-008B-884F20EB9D06}"/>
          </ac:spMkLst>
        </pc:spChg>
        <pc:graphicFrameChg chg="add del modGraphic">
          <ac:chgData name="LEGUERNEY Alexis" userId="518446a1-643b-41b6-ae6b-4a3f71cc16ab" providerId="ADAL" clId="{59BE933E-B164-4420-B796-C31E836EFFF8}" dt="2023-12-19T09:13:56.210" v="663" actId="478"/>
          <ac:graphicFrameMkLst>
            <pc:docMk/>
            <pc:sldMk cId="3281712940" sldId="1224"/>
            <ac:graphicFrameMk id="4" creationId="{869A4842-4D34-5D9B-8378-0B51023B32B4}"/>
          </ac:graphicFrameMkLst>
        </pc:graphicFrameChg>
        <pc:graphicFrameChg chg="add mod ord modGraphic">
          <ac:chgData name="LEGUERNEY Alexis" userId="518446a1-643b-41b6-ae6b-4a3f71cc16ab" providerId="ADAL" clId="{59BE933E-B164-4420-B796-C31E836EFFF8}" dt="2023-12-19T09:15:12.280" v="737" actId="20577"/>
          <ac:graphicFrameMkLst>
            <pc:docMk/>
            <pc:sldMk cId="3281712940" sldId="1224"/>
            <ac:graphicFrameMk id="7" creationId="{1B3E990B-E9D6-8F12-7C4F-DBFB7F424455}"/>
          </ac:graphicFrameMkLst>
        </pc:graphicFrameChg>
      </pc:sldChg>
      <pc:sldChg chg="addSp delSp modSp add mod">
        <pc:chgData name="LEGUERNEY Alexis" userId="518446a1-643b-41b6-ae6b-4a3f71cc16ab" providerId="ADAL" clId="{59BE933E-B164-4420-B796-C31E836EFFF8}" dt="2023-12-19T13:23:00.593" v="2384" actId="20577"/>
        <pc:sldMkLst>
          <pc:docMk/>
          <pc:sldMk cId="3852969167" sldId="1225"/>
        </pc:sldMkLst>
        <pc:spChg chg="add mod">
          <ac:chgData name="LEGUERNEY Alexis" userId="518446a1-643b-41b6-ae6b-4a3f71cc16ab" providerId="ADAL" clId="{59BE933E-B164-4420-B796-C31E836EFFF8}" dt="2023-12-19T12:49:43.335" v="2083" actId="255"/>
          <ac:spMkLst>
            <pc:docMk/>
            <pc:sldMk cId="3852969167" sldId="1225"/>
            <ac:spMk id="2" creationId="{BBE83B3F-06EC-6F99-08B2-ED3A6E04C24B}"/>
          </ac:spMkLst>
        </pc:spChg>
        <pc:spChg chg="mod">
          <ac:chgData name="LEGUERNEY Alexis" userId="518446a1-643b-41b6-ae6b-4a3f71cc16ab" providerId="ADAL" clId="{59BE933E-B164-4420-B796-C31E836EFFF8}" dt="2023-12-19T10:43:50.538" v="1911" actId="20577"/>
          <ac:spMkLst>
            <pc:docMk/>
            <pc:sldMk cId="3852969167" sldId="1225"/>
            <ac:spMk id="3" creationId="{3CBFEE25-A909-4D33-D3D0-A40D8D116BE2}"/>
          </ac:spMkLst>
        </pc:spChg>
        <pc:spChg chg="add mod">
          <ac:chgData name="LEGUERNEY Alexis" userId="518446a1-643b-41b6-ae6b-4a3f71cc16ab" providerId="ADAL" clId="{59BE933E-B164-4420-B796-C31E836EFFF8}" dt="2023-12-19T12:49:43.335" v="2083" actId="255"/>
          <ac:spMkLst>
            <pc:docMk/>
            <pc:sldMk cId="3852969167" sldId="1225"/>
            <ac:spMk id="5" creationId="{155E1C36-5530-48FF-6E15-E63BC1806579}"/>
          </ac:spMkLst>
        </pc:spChg>
        <pc:spChg chg="del mod">
          <ac:chgData name="LEGUERNEY Alexis" userId="518446a1-643b-41b6-ae6b-4a3f71cc16ab" providerId="ADAL" clId="{59BE933E-B164-4420-B796-C31E836EFFF8}" dt="2023-12-19T10:26:01.688" v="1838" actId="478"/>
          <ac:spMkLst>
            <pc:docMk/>
            <pc:sldMk cId="3852969167" sldId="1225"/>
            <ac:spMk id="6" creationId="{900EB34B-7230-7B00-3A7D-2F3F7FB226F2}"/>
          </ac:spMkLst>
        </pc:spChg>
        <pc:spChg chg="mod">
          <ac:chgData name="LEGUERNEY Alexis" userId="518446a1-643b-41b6-ae6b-4a3f71cc16ab" providerId="ADAL" clId="{59BE933E-B164-4420-B796-C31E836EFFF8}" dt="2023-12-19T12:49:43.335" v="2083" actId="255"/>
          <ac:spMkLst>
            <pc:docMk/>
            <pc:sldMk cId="3852969167" sldId="1225"/>
            <ac:spMk id="7" creationId="{EEF09C9A-2F2A-1C05-F1C0-26595C6E50CA}"/>
          </ac:spMkLst>
        </pc:spChg>
        <pc:spChg chg="add mod">
          <ac:chgData name="LEGUERNEY Alexis" userId="518446a1-643b-41b6-ae6b-4a3f71cc16ab" providerId="ADAL" clId="{59BE933E-B164-4420-B796-C31E836EFFF8}" dt="2023-12-19T12:49:43.335" v="2083" actId="255"/>
          <ac:spMkLst>
            <pc:docMk/>
            <pc:sldMk cId="3852969167" sldId="1225"/>
            <ac:spMk id="8" creationId="{A027A9D4-6348-62B3-A2FD-E72B635F2DDE}"/>
          </ac:spMkLst>
        </pc:spChg>
        <pc:spChg chg="mod">
          <ac:chgData name="LEGUERNEY Alexis" userId="518446a1-643b-41b6-ae6b-4a3f71cc16ab" providerId="ADAL" clId="{59BE933E-B164-4420-B796-C31E836EFFF8}" dt="2023-12-19T12:49:43.335" v="2083" actId="255"/>
          <ac:spMkLst>
            <pc:docMk/>
            <pc:sldMk cId="3852969167" sldId="1225"/>
            <ac:spMk id="9" creationId="{FAEB98C2-B8B7-CFC5-DE20-51EBCB740977}"/>
          </ac:spMkLst>
        </pc:spChg>
        <pc:spChg chg="del mod">
          <ac:chgData name="LEGUERNEY Alexis" userId="518446a1-643b-41b6-ae6b-4a3f71cc16ab" providerId="ADAL" clId="{59BE933E-B164-4420-B796-C31E836EFFF8}" dt="2023-12-19T10:26:03.405" v="1839" actId="478"/>
          <ac:spMkLst>
            <pc:docMk/>
            <pc:sldMk cId="3852969167" sldId="1225"/>
            <ac:spMk id="10" creationId="{7FDA7299-6D6B-FE2A-6DD0-CFDA24C1D744}"/>
          </ac:spMkLst>
        </pc:spChg>
        <pc:spChg chg="mod">
          <ac:chgData name="LEGUERNEY Alexis" userId="518446a1-643b-41b6-ae6b-4a3f71cc16ab" providerId="ADAL" clId="{59BE933E-B164-4420-B796-C31E836EFFF8}" dt="2023-12-19T12:49:43.335" v="2083" actId="255"/>
          <ac:spMkLst>
            <pc:docMk/>
            <pc:sldMk cId="3852969167" sldId="1225"/>
            <ac:spMk id="11" creationId="{E2BC87AA-2242-18EB-B6F7-4B4A0CBD6EFA}"/>
          </ac:spMkLst>
        </pc:spChg>
        <pc:spChg chg="add mod">
          <ac:chgData name="LEGUERNEY Alexis" userId="518446a1-643b-41b6-ae6b-4a3f71cc16ab" providerId="ADAL" clId="{59BE933E-B164-4420-B796-C31E836EFFF8}" dt="2023-12-19T12:49:43.335" v="2083" actId="255"/>
          <ac:spMkLst>
            <pc:docMk/>
            <pc:sldMk cId="3852969167" sldId="1225"/>
            <ac:spMk id="13" creationId="{EE51AD8A-A60F-BA6E-95BA-53A764F99011}"/>
          </ac:spMkLst>
        </pc:spChg>
        <pc:spChg chg="add mod">
          <ac:chgData name="LEGUERNEY Alexis" userId="518446a1-643b-41b6-ae6b-4a3f71cc16ab" providerId="ADAL" clId="{59BE933E-B164-4420-B796-C31E836EFFF8}" dt="2023-12-19T12:49:43.335" v="2083" actId="255"/>
          <ac:spMkLst>
            <pc:docMk/>
            <pc:sldMk cId="3852969167" sldId="1225"/>
            <ac:spMk id="14" creationId="{5D4DC1BB-F965-10FB-7FDF-37FAE18CF4C5}"/>
          </ac:spMkLst>
        </pc:spChg>
        <pc:spChg chg="add mod">
          <ac:chgData name="LEGUERNEY Alexis" userId="518446a1-643b-41b6-ae6b-4a3f71cc16ab" providerId="ADAL" clId="{59BE933E-B164-4420-B796-C31E836EFFF8}" dt="2023-12-19T12:49:43.335" v="2083" actId="255"/>
          <ac:spMkLst>
            <pc:docMk/>
            <pc:sldMk cId="3852969167" sldId="1225"/>
            <ac:spMk id="15" creationId="{DAE254C6-C6C3-2F6B-74BF-F0371D324FC7}"/>
          </ac:spMkLst>
        </pc:spChg>
        <pc:spChg chg="mod">
          <ac:chgData name="LEGUERNEY Alexis" userId="518446a1-643b-41b6-ae6b-4a3f71cc16ab" providerId="ADAL" clId="{59BE933E-B164-4420-B796-C31E836EFFF8}" dt="2023-12-19T10:16:53.632" v="1702" actId="1076"/>
          <ac:spMkLst>
            <pc:docMk/>
            <pc:sldMk cId="3852969167" sldId="1225"/>
            <ac:spMk id="16" creationId="{5754630F-1AF9-7E70-A7D8-629943CEB3A1}"/>
          </ac:spMkLst>
        </pc:spChg>
        <pc:spChg chg="del mod">
          <ac:chgData name="LEGUERNEY Alexis" userId="518446a1-643b-41b6-ae6b-4a3f71cc16ab" providerId="ADAL" clId="{59BE933E-B164-4420-B796-C31E836EFFF8}" dt="2023-12-19T10:29:00.496" v="1862" actId="478"/>
          <ac:spMkLst>
            <pc:docMk/>
            <pc:sldMk cId="3852969167" sldId="1225"/>
            <ac:spMk id="20" creationId="{09CDF86E-19FE-C008-DC6F-17C59977F7FE}"/>
          </ac:spMkLst>
        </pc:spChg>
        <pc:spChg chg="del mod">
          <ac:chgData name="LEGUERNEY Alexis" userId="518446a1-643b-41b6-ae6b-4a3f71cc16ab" providerId="ADAL" clId="{59BE933E-B164-4420-B796-C31E836EFFF8}" dt="2023-12-19T10:29:01.457" v="1863" actId="478"/>
          <ac:spMkLst>
            <pc:docMk/>
            <pc:sldMk cId="3852969167" sldId="1225"/>
            <ac:spMk id="22" creationId="{CFF73E96-FDC3-9126-C328-AE478AF133C3}"/>
          </ac:spMkLst>
        </pc:spChg>
        <pc:spChg chg="del mod">
          <ac:chgData name="LEGUERNEY Alexis" userId="518446a1-643b-41b6-ae6b-4a3f71cc16ab" providerId="ADAL" clId="{59BE933E-B164-4420-B796-C31E836EFFF8}" dt="2023-12-19T10:29:02.909" v="1864" actId="478"/>
          <ac:spMkLst>
            <pc:docMk/>
            <pc:sldMk cId="3852969167" sldId="1225"/>
            <ac:spMk id="24" creationId="{9368D588-CB71-B8C5-4D7E-AB13F6D659C1}"/>
          </ac:spMkLst>
        </pc:spChg>
        <pc:spChg chg="mod">
          <ac:chgData name="LEGUERNEY Alexis" userId="518446a1-643b-41b6-ae6b-4a3f71cc16ab" providerId="ADAL" clId="{59BE933E-B164-4420-B796-C31E836EFFF8}" dt="2023-12-19T10:15:10.403" v="1688" actId="14100"/>
          <ac:spMkLst>
            <pc:docMk/>
            <pc:sldMk cId="3852969167" sldId="1225"/>
            <ac:spMk id="26" creationId="{DC85F050-3B06-0CCB-0162-C07D2A7D84D1}"/>
          </ac:spMkLst>
        </pc:spChg>
        <pc:spChg chg="del mod">
          <ac:chgData name="LEGUERNEY Alexis" userId="518446a1-643b-41b6-ae6b-4a3f71cc16ab" providerId="ADAL" clId="{59BE933E-B164-4420-B796-C31E836EFFF8}" dt="2023-12-19T10:29:04.968" v="1865" actId="478"/>
          <ac:spMkLst>
            <pc:docMk/>
            <pc:sldMk cId="3852969167" sldId="1225"/>
            <ac:spMk id="28" creationId="{B6B1E52D-2E5A-EFD6-F1FE-002B33008A85}"/>
          </ac:spMkLst>
        </pc:spChg>
        <pc:spChg chg="del mod">
          <ac:chgData name="LEGUERNEY Alexis" userId="518446a1-643b-41b6-ae6b-4a3f71cc16ab" providerId="ADAL" clId="{59BE933E-B164-4420-B796-C31E836EFFF8}" dt="2023-12-19T10:29:06.073" v="1866" actId="478"/>
          <ac:spMkLst>
            <pc:docMk/>
            <pc:sldMk cId="3852969167" sldId="1225"/>
            <ac:spMk id="30" creationId="{4291347A-A67D-E949-0331-743485567ADD}"/>
          </ac:spMkLst>
        </pc:spChg>
        <pc:spChg chg="mod">
          <ac:chgData name="LEGUERNEY Alexis" userId="518446a1-643b-41b6-ae6b-4a3f71cc16ab" providerId="ADAL" clId="{59BE933E-B164-4420-B796-C31E836EFFF8}" dt="2023-12-19T10:15:10.403" v="1688" actId="14100"/>
          <ac:spMkLst>
            <pc:docMk/>
            <pc:sldMk cId="3852969167" sldId="1225"/>
            <ac:spMk id="32" creationId="{1B8CE574-A8DF-63B5-BD6E-416A5C8DD2AE}"/>
          </ac:spMkLst>
        </pc:spChg>
        <pc:spChg chg="del mod">
          <ac:chgData name="LEGUERNEY Alexis" userId="518446a1-643b-41b6-ae6b-4a3f71cc16ab" providerId="ADAL" clId="{59BE933E-B164-4420-B796-C31E836EFFF8}" dt="2023-12-19T10:28:23.185" v="1853" actId="478"/>
          <ac:spMkLst>
            <pc:docMk/>
            <pc:sldMk cId="3852969167" sldId="1225"/>
            <ac:spMk id="34" creationId="{7EBBF554-0A35-E91A-3620-D9C9DC82C57E}"/>
          </ac:spMkLst>
        </pc:spChg>
        <pc:spChg chg="del mod">
          <ac:chgData name="LEGUERNEY Alexis" userId="518446a1-643b-41b6-ae6b-4a3f71cc16ab" providerId="ADAL" clId="{59BE933E-B164-4420-B796-C31E836EFFF8}" dt="2023-12-19T10:28:24.810" v="1854" actId="478"/>
          <ac:spMkLst>
            <pc:docMk/>
            <pc:sldMk cId="3852969167" sldId="1225"/>
            <ac:spMk id="36" creationId="{2337AF8F-B648-6A9F-FB3C-8C96AD03296B}"/>
          </ac:spMkLst>
        </pc:spChg>
        <pc:spChg chg="mod">
          <ac:chgData name="LEGUERNEY Alexis" userId="518446a1-643b-41b6-ae6b-4a3f71cc16ab" providerId="ADAL" clId="{59BE933E-B164-4420-B796-C31E836EFFF8}" dt="2023-12-19T13:23:00.593" v="2384" actId="20577"/>
          <ac:spMkLst>
            <pc:docMk/>
            <pc:sldMk cId="3852969167" sldId="1225"/>
            <ac:spMk id="38" creationId="{91BEA7CF-2EF4-B55D-54EC-300B536542CB}"/>
          </ac:spMkLst>
        </pc:spChg>
        <pc:spChg chg="add mod">
          <ac:chgData name="LEGUERNEY Alexis" userId="518446a1-643b-41b6-ae6b-4a3f71cc16ab" providerId="ADAL" clId="{59BE933E-B164-4420-B796-C31E836EFFF8}" dt="2023-12-19T12:39:27.461" v="1940" actId="404"/>
          <ac:spMkLst>
            <pc:docMk/>
            <pc:sldMk cId="3852969167" sldId="1225"/>
            <ac:spMk id="58" creationId="{9B44354D-513F-A793-37D5-27DA710C08BC}"/>
          </ac:spMkLst>
        </pc:spChg>
        <pc:spChg chg="add mod">
          <ac:chgData name="LEGUERNEY Alexis" userId="518446a1-643b-41b6-ae6b-4a3f71cc16ab" providerId="ADAL" clId="{59BE933E-B164-4420-B796-C31E836EFFF8}" dt="2023-12-19T12:40:44.109" v="1971" actId="20577"/>
          <ac:spMkLst>
            <pc:docMk/>
            <pc:sldMk cId="3852969167" sldId="1225"/>
            <ac:spMk id="59" creationId="{40BEACCB-764E-CB09-37CB-393578FF9E59}"/>
          </ac:spMkLst>
        </pc:spChg>
        <pc:spChg chg="add mod">
          <ac:chgData name="LEGUERNEY Alexis" userId="518446a1-643b-41b6-ae6b-4a3f71cc16ab" providerId="ADAL" clId="{59BE933E-B164-4420-B796-C31E836EFFF8}" dt="2023-12-19T12:45:01.310" v="2063" actId="20577"/>
          <ac:spMkLst>
            <pc:docMk/>
            <pc:sldMk cId="3852969167" sldId="1225"/>
            <ac:spMk id="60" creationId="{6A35B6BE-994A-DE70-E9F4-D5458FB062EC}"/>
          </ac:spMkLst>
        </pc:spChg>
        <pc:spChg chg="add mod">
          <ac:chgData name="LEGUERNEY Alexis" userId="518446a1-643b-41b6-ae6b-4a3f71cc16ab" providerId="ADAL" clId="{59BE933E-B164-4420-B796-C31E836EFFF8}" dt="2023-12-19T12:44:24.609" v="2055" actId="1076"/>
          <ac:spMkLst>
            <pc:docMk/>
            <pc:sldMk cId="3852969167" sldId="1225"/>
            <ac:spMk id="61" creationId="{18A45634-EF2E-8D5A-4BEA-18FF580EDC6D}"/>
          </ac:spMkLst>
        </pc:spChg>
        <pc:spChg chg="add mod">
          <ac:chgData name="LEGUERNEY Alexis" userId="518446a1-643b-41b6-ae6b-4a3f71cc16ab" providerId="ADAL" clId="{59BE933E-B164-4420-B796-C31E836EFFF8}" dt="2023-12-19T12:44:24.609" v="2055" actId="1076"/>
          <ac:spMkLst>
            <pc:docMk/>
            <pc:sldMk cId="3852969167" sldId="1225"/>
            <ac:spMk id="62" creationId="{5BE96230-CA17-8FEA-3C2D-EFB51416FB63}"/>
          </ac:spMkLst>
        </pc:spChg>
        <pc:spChg chg="add mod">
          <ac:chgData name="LEGUERNEY Alexis" userId="518446a1-643b-41b6-ae6b-4a3f71cc16ab" providerId="ADAL" clId="{59BE933E-B164-4420-B796-C31E836EFFF8}" dt="2023-12-19T12:45:08.364" v="2071" actId="20577"/>
          <ac:spMkLst>
            <pc:docMk/>
            <pc:sldMk cId="3852969167" sldId="1225"/>
            <ac:spMk id="63" creationId="{70465BD7-2F69-8769-E6C4-8C99B6CF029B}"/>
          </ac:spMkLst>
        </pc:spChg>
        <pc:spChg chg="add mod">
          <ac:chgData name="LEGUERNEY Alexis" userId="518446a1-643b-41b6-ae6b-4a3f71cc16ab" providerId="ADAL" clId="{59BE933E-B164-4420-B796-C31E836EFFF8}" dt="2023-12-19T12:44:03.263" v="2052" actId="1076"/>
          <ac:spMkLst>
            <pc:docMk/>
            <pc:sldMk cId="3852969167" sldId="1225"/>
            <ac:spMk id="64" creationId="{C01345C0-2548-68CE-E626-EDC7BD8CFB49}"/>
          </ac:spMkLst>
        </pc:spChg>
        <pc:spChg chg="add mod">
          <ac:chgData name="LEGUERNEY Alexis" userId="518446a1-643b-41b6-ae6b-4a3f71cc16ab" providerId="ADAL" clId="{59BE933E-B164-4420-B796-C31E836EFFF8}" dt="2023-12-19T12:44:03.263" v="2052" actId="1076"/>
          <ac:spMkLst>
            <pc:docMk/>
            <pc:sldMk cId="3852969167" sldId="1225"/>
            <ac:spMk id="65" creationId="{6B89CD38-6891-359D-B304-E5C4B048B8C7}"/>
          </ac:spMkLst>
        </pc:spChg>
        <pc:spChg chg="add mod">
          <ac:chgData name="LEGUERNEY Alexis" userId="518446a1-643b-41b6-ae6b-4a3f71cc16ab" providerId="ADAL" clId="{59BE933E-B164-4420-B796-C31E836EFFF8}" dt="2023-12-19T12:45:14.547" v="2079" actId="20577"/>
          <ac:spMkLst>
            <pc:docMk/>
            <pc:sldMk cId="3852969167" sldId="1225"/>
            <ac:spMk id="66" creationId="{22662DE6-B5D8-82BC-D811-553D90E3B54F}"/>
          </ac:spMkLst>
        </pc:spChg>
        <pc:cxnChg chg="del mod">
          <ac:chgData name="LEGUERNEY Alexis" userId="518446a1-643b-41b6-ae6b-4a3f71cc16ab" providerId="ADAL" clId="{59BE933E-B164-4420-B796-C31E836EFFF8}" dt="2023-12-19T10:28:58.636" v="1861" actId="478"/>
          <ac:cxnSpMkLst>
            <pc:docMk/>
            <pc:sldMk cId="3852969167" sldId="1225"/>
            <ac:cxnSpMk id="19" creationId="{4349F8E7-6CEB-5459-61DC-B48269DA7D80}"/>
          </ac:cxnSpMkLst>
        </pc:cxnChg>
        <pc:cxnChg chg="del mod">
          <ac:chgData name="LEGUERNEY Alexis" userId="518446a1-643b-41b6-ae6b-4a3f71cc16ab" providerId="ADAL" clId="{59BE933E-B164-4420-B796-C31E836EFFF8}" dt="2023-12-19T10:28:56.279" v="1860" actId="478"/>
          <ac:cxnSpMkLst>
            <pc:docMk/>
            <pc:sldMk cId="3852969167" sldId="1225"/>
            <ac:cxnSpMk id="21" creationId="{D669867E-B503-6E23-DCD1-07F1DD25BB00}"/>
          </ac:cxnSpMkLst>
        </pc:cxnChg>
        <pc:cxnChg chg="del mod">
          <ac:chgData name="LEGUERNEY Alexis" userId="518446a1-643b-41b6-ae6b-4a3f71cc16ab" providerId="ADAL" clId="{59BE933E-B164-4420-B796-C31E836EFFF8}" dt="2023-12-19T10:28:54.421" v="1859" actId="478"/>
          <ac:cxnSpMkLst>
            <pc:docMk/>
            <pc:sldMk cId="3852969167" sldId="1225"/>
            <ac:cxnSpMk id="23" creationId="{4E18AC85-4D38-D682-633D-79990851EB6F}"/>
          </ac:cxnSpMkLst>
        </pc:cxnChg>
        <pc:cxnChg chg="add del mod">
          <ac:chgData name="LEGUERNEY Alexis" userId="518446a1-643b-41b6-ae6b-4a3f71cc16ab" providerId="ADAL" clId="{59BE933E-B164-4420-B796-C31E836EFFF8}" dt="2023-12-19T10:28:51.605" v="1858" actId="478"/>
          <ac:cxnSpMkLst>
            <pc:docMk/>
            <pc:sldMk cId="3852969167" sldId="1225"/>
            <ac:cxnSpMk id="25" creationId="{42137ABD-B9A0-63D8-D011-E8DB8B627CF3}"/>
          </ac:cxnSpMkLst>
        </pc:cxnChg>
        <pc:cxnChg chg="del mod">
          <ac:chgData name="LEGUERNEY Alexis" userId="518446a1-643b-41b6-ae6b-4a3f71cc16ab" providerId="ADAL" clId="{59BE933E-B164-4420-B796-C31E836EFFF8}" dt="2023-12-19T10:28:35.427" v="1856" actId="478"/>
          <ac:cxnSpMkLst>
            <pc:docMk/>
            <pc:sldMk cId="3852969167" sldId="1225"/>
            <ac:cxnSpMk id="27" creationId="{1D64154F-1EDC-55CB-59BE-A2656F4B5F10}"/>
          </ac:cxnSpMkLst>
        </pc:cxnChg>
        <pc:cxnChg chg="del mod">
          <ac:chgData name="LEGUERNEY Alexis" userId="518446a1-643b-41b6-ae6b-4a3f71cc16ab" providerId="ADAL" clId="{59BE933E-B164-4420-B796-C31E836EFFF8}" dt="2023-12-19T10:28:32.037" v="1855" actId="478"/>
          <ac:cxnSpMkLst>
            <pc:docMk/>
            <pc:sldMk cId="3852969167" sldId="1225"/>
            <ac:cxnSpMk id="29" creationId="{A17194F3-B32D-F974-C491-43C72D1CB1F5}"/>
          </ac:cxnSpMkLst>
        </pc:cxnChg>
        <pc:cxnChg chg="mod">
          <ac:chgData name="LEGUERNEY Alexis" userId="518446a1-643b-41b6-ae6b-4a3f71cc16ab" providerId="ADAL" clId="{59BE933E-B164-4420-B796-C31E836EFFF8}" dt="2023-12-19T10:16:14.259" v="1697" actId="14100"/>
          <ac:cxnSpMkLst>
            <pc:docMk/>
            <pc:sldMk cId="3852969167" sldId="1225"/>
            <ac:cxnSpMk id="31" creationId="{AD3A7C35-DA01-AAD5-C43C-26556C6EC1C3}"/>
          </ac:cxnSpMkLst>
        </pc:cxnChg>
        <pc:cxnChg chg="del mod">
          <ac:chgData name="LEGUERNEY Alexis" userId="518446a1-643b-41b6-ae6b-4a3f71cc16ab" providerId="ADAL" clId="{59BE933E-B164-4420-B796-C31E836EFFF8}" dt="2023-12-19T10:28:18.746" v="1852" actId="478"/>
          <ac:cxnSpMkLst>
            <pc:docMk/>
            <pc:sldMk cId="3852969167" sldId="1225"/>
            <ac:cxnSpMk id="33" creationId="{EADE1042-9733-3576-10B8-BA2C776B0DBE}"/>
          </ac:cxnSpMkLst>
        </pc:cxnChg>
        <pc:cxnChg chg="del mod">
          <ac:chgData name="LEGUERNEY Alexis" userId="518446a1-643b-41b6-ae6b-4a3f71cc16ab" providerId="ADAL" clId="{59BE933E-B164-4420-B796-C31E836EFFF8}" dt="2023-12-19T10:28:17.235" v="1851" actId="478"/>
          <ac:cxnSpMkLst>
            <pc:docMk/>
            <pc:sldMk cId="3852969167" sldId="1225"/>
            <ac:cxnSpMk id="35" creationId="{2779C910-1DC0-2832-7876-DE184DAC28CE}"/>
          </ac:cxnSpMkLst>
        </pc:cxnChg>
        <pc:cxnChg chg="mod">
          <ac:chgData name="LEGUERNEY Alexis" userId="518446a1-643b-41b6-ae6b-4a3f71cc16ab" providerId="ADAL" clId="{59BE933E-B164-4420-B796-C31E836EFFF8}" dt="2023-12-19T10:16:45.374" v="1701" actId="14100"/>
          <ac:cxnSpMkLst>
            <pc:docMk/>
            <pc:sldMk cId="3852969167" sldId="1225"/>
            <ac:cxnSpMk id="37" creationId="{E0D72644-1F2F-1B12-9786-A745DEAB7EA8}"/>
          </ac:cxnSpMkLst>
        </pc:cxnChg>
      </pc:sldChg>
      <pc:sldChg chg="addSp delSp modSp add mod ord">
        <pc:chgData name="LEGUERNEY Alexis" userId="518446a1-643b-41b6-ae6b-4a3f71cc16ab" providerId="ADAL" clId="{59BE933E-B164-4420-B796-C31E836EFFF8}" dt="2023-12-19T13:22:42.537" v="2379" actId="20577"/>
        <pc:sldMkLst>
          <pc:docMk/>
          <pc:sldMk cId="399531174" sldId="1226"/>
        </pc:sldMkLst>
        <pc:spChg chg="del mod">
          <ac:chgData name="LEGUERNEY Alexis" userId="518446a1-643b-41b6-ae6b-4a3f71cc16ab" providerId="ADAL" clId="{59BE933E-B164-4420-B796-C31E836EFFF8}" dt="2023-12-19T10:23:03.815" v="1725" actId="478"/>
          <ac:spMkLst>
            <pc:docMk/>
            <pc:sldMk cId="399531174" sldId="1226"/>
            <ac:spMk id="2" creationId="{BBE83B3F-06EC-6F99-08B2-ED3A6E04C24B}"/>
          </ac:spMkLst>
        </pc:spChg>
        <pc:spChg chg="del">
          <ac:chgData name="LEGUERNEY Alexis" userId="518446a1-643b-41b6-ae6b-4a3f71cc16ab" providerId="ADAL" clId="{59BE933E-B164-4420-B796-C31E836EFFF8}" dt="2023-12-19T10:23:07.128" v="1727" actId="478"/>
          <ac:spMkLst>
            <pc:docMk/>
            <pc:sldMk cId="399531174" sldId="1226"/>
            <ac:spMk id="5" creationId="{155E1C36-5530-48FF-6E15-E63BC1806579}"/>
          </ac:spMkLst>
        </pc:spChg>
        <pc:spChg chg="mod">
          <ac:chgData name="LEGUERNEY Alexis" userId="518446a1-643b-41b6-ae6b-4a3f71cc16ab" providerId="ADAL" clId="{59BE933E-B164-4420-B796-C31E836EFFF8}" dt="2023-12-19T12:51:18.751" v="2090" actId="20577"/>
          <ac:spMkLst>
            <pc:docMk/>
            <pc:sldMk cId="399531174" sldId="1226"/>
            <ac:spMk id="6" creationId="{900EB34B-7230-7B00-3A7D-2F3F7FB226F2}"/>
          </ac:spMkLst>
        </pc:spChg>
        <pc:spChg chg="del">
          <ac:chgData name="LEGUERNEY Alexis" userId="518446a1-643b-41b6-ae6b-4a3f71cc16ab" providerId="ADAL" clId="{59BE933E-B164-4420-B796-C31E836EFFF8}" dt="2023-12-19T10:23:01.584" v="1723" actId="478"/>
          <ac:spMkLst>
            <pc:docMk/>
            <pc:sldMk cId="399531174" sldId="1226"/>
            <ac:spMk id="7" creationId="{EEF09C9A-2F2A-1C05-F1C0-26595C6E50CA}"/>
          </ac:spMkLst>
        </pc:spChg>
        <pc:spChg chg="del mod">
          <ac:chgData name="LEGUERNEY Alexis" userId="518446a1-643b-41b6-ae6b-4a3f71cc16ab" providerId="ADAL" clId="{59BE933E-B164-4420-B796-C31E836EFFF8}" dt="2023-12-19T10:23:14.953" v="1732" actId="478"/>
          <ac:spMkLst>
            <pc:docMk/>
            <pc:sldMk cId="399531174" sldId="1226"/>
            <ac:spMk id="8" creationId="{A027A9D4-6348-62B3-A2FD-E72B635F2DDE}"/>
          </ac:spMkLst>
        </pc:spChg>
        <pc:spChg chg="del">
          <ac:chgData name="LEGUERNEY Alexis" userId="518446a1-643b-41b6-ae6b-4a3f71cc16ab" providerId="ADAL" clId="{59BE933E-B164-4420-B796-C31E836EFFF8}" dt="2023-12-19T10:23:09.206" v="1728" actId="478"/>
          <ac:spMkLst>
            <pc:docMk/>
            <pc:sldMk cId="399531174" sldId="1226"/>
            <ac:spMk id="9" creationId="{FAEB98C2-B8B7-CFC5-DE20-51EBCB740977}"/>
          </ac:spMkLst>
        </pc:spChg>
        <pc:spChg chg="mod">
          <ac:chgData name="LEGUERNEY Alexis" userId="518446a1-643b-41b6-ae6b-4a3f71cc16ab" providerId="ADAL" clId="{59BE933E-B164-4420-B796-C31E836EFFF8}" dt="2023-12-19T12:51:46.995" v="2106" actId="20577"/>
          <ac:spMkLst>
            <pc:docMk/>
            <pc:sldMk cId="399531174" sldId="1226"/>
            <ac:spMk id="10" creationId="{7FDA7299-6D6B-FE2A-6DD0-CFDA24C1D744}"/>
          </ac:spMkLst>
        </pc:spChg>
        <pc:spChg chg="del">
          <ac:chgData name="LEGUERNEY Alexis" userId="518446a1-643b-41b6-ae6b-4a3f71cc16ab" providerId="ADAL" clId="{59BE933E-B164-4420-B796-C31E836EFFF8}" dt="2023-12-19T10:23:16.433" v="1733" actId="478"/>
          <ac:spMkLst>
            <pc:docMk/>
            <pc:sldMk cId="399531174" sldId="1226"/>
            <ac:spMk id="11" creationId="{E2BC87AA-2242-18EB-B6F7-4B4A0CBD6EFA}"/>
          </ac:spMkLst>
        </pc:spChg>
        <pc:spChg chg="del">
          <ac:chgData name="LEGUERNEY Alexis" userId="518446a1-643b-41b6-ae6b-4a3f71cc16ab" providerId="ADAL" clId="{59BE933E-B164-4420-B796-C31E836EFFF8}" dt="2023-12-19T10:23:04.832" v="1726" actId="478"/>
          <ac:spMkLst>
            <pc:docMk/>
            <pc:sldMk cId="399531174" sldId="1226"/>
            <ac:spMk id="13" creationId="{EE51AD8A-A60F-BA6E-95BA-53A764F99011}"/>
          </ac:spMkLst>
        </pc:spChg>
        <pc:spChg chg="del">
          <ac:chgData name="LEGUERNEY Alexis" userId="518446a1-643b-41b6-ae6b-4a3f71cc16ab" providerId="ADAL" clId="{59BE933E-B164-4420-B796-C31E836EFFF8}" dt="2023-12-19T10:23:10.185" v="1729" actId="478"/>
          <ac:spMkLst>
            <pc:docMk/>
            <pc:sldMk cId="399531174" sldId="1226"/>
            <ac:spMk id="14" creationId="{5D4DC1BB-F965-10FB-7FDF-37FAE18CF4C5}"/>
          </ac:spMkLst>
        </pc:spChg>
        <pc:spChg chg="del">
          <ac:chgData name="LEGUERNEY Alexis" userId="518446a1-643b-41b6-ae6b-4a3f71cc16ab" providerId="ADAL" clId="{59BE933E-B164-4420-B796-C31E836EFFF8}" dt="2023-12-19T10:23:12.843" v="1730" actId="478"/>
          <ac:spMkLst>
            <pc:docMk/>
            <pc:sldMk cId="399531174" sldId="1226"/>
            <ac:spMk id="15" creationId="{DAE254C6-C6C3-2F6B-74BF-F0371D324FC7}"/>
          </ac:spMkLst>
        </pc:spChg>
        <pc:spChg chg="mod">
          <ac:chgData name="LEGUERNEY Alexis" userId="518446a1-643b-41b6-ae6b-4a3f71cc16ab" providerId="ADAL" clId="{59BE933E-B164-4420-B796-C31E836EFFF8}" dt="2023-12-19T10:23:31.027" v="1765" actId="1076"/>
          <ac:spMkLst>
            <pc:docMk/>
            <pc:sldMk cId="399531174" sldId="1226"/>
            <ac:spMk id="16" creationId="{5754630F-1AF9-7E70-A7D8-629943CEB3A1}"/>
          </ac:spMkLst>
        </pc:spChg>
        <pc:spChg chg="mod">
          <ac:chgData name="LEGUERNEY Alexis" userId="518446a1-643b-41b6-ae6b-4a3f71cc16ab" providerId="ADAL" clId="{59BE933E-B164-4420-B796-C31E836EFFF8}" dt="2023-12-19T10:23:45.263" v="1821" actId="1035"/>
          <ac:spMkLst>
            <pc:docMk/>
            <pc:sldMk cId="399531174" sldId="1226"/>
            <ac:spMk id="20" creationId="{09CDF86E-19FE-C008-DC6F-17C59977F7FE}"/>
          </ac:spMkLst>
        </pc:spChg>
        <pc:spChg chg="mod">
          <ac:chgData name="LEGUERNEY Alexis" userId="518446a1-643b-41b6-ae6b-4a3f71cc16ab" providerId="ADAL" clId="{59BE933E-B164-4420-B796-C31E836EFFF8}" dt="2023-12-19T10:23:45.263" v="1821" actId="1035"/>
          <ac:spMkLst>
            <pc:docMk/>
            <pc:sldMk cId="399531174" sldId="1226"/>
            <ac:spMk id="22" creationId="{CFF73E96-FDC3-9126-C328-AE478AF133C3}"/>
          </ac:spMkLst>
        </pc:spChg>
        <pc:spChg chg="mod">
          <ac:chgData name="LEGUERNEY Alexis" userId="518446a1-643b-41b6-ae6b-4a3f71cc16ab" providerId="ADAL" clId="{59BE933E-B164-4420-B796-C31E836EFFF8}" dt="2023-12-19T10:23:45.263" v="1821" actId="1035"/>
          <ac:spMkLst>
            <pc:docMk/>
            <pc:sldMk cId="399531174" sldId="1226"/>
            <ac:spMk id="24" creationId="{9368D588-CB71-B8C5-4D7E-AB13F6D659C1}"/>
          </ac:spMkLst>
        </pc:spChg>
        <pc:spChg chg="mod">
          <ac:chgData name="LEGUERNEY Alexis" userId="518446a1-643b-41b6-ae6b-4a3f71cc16ab" providerId="ADAL" clId="{59BE933E-B164-4420-B796-C31E836EFFF8}" dt="2023-12-19T10:23:45.263" v="1821" actId="1035"/>
          <ac:spMkLst>
            <pc:docMk/>
            <pc:sldMk cId="399531174" sldId="1226"/>
            <ac:spMk id="26" creationId="{DC85F050-3B06-0CCB-0162-C07D2A7D84D1}"/>
          </ac:spMkLst>
        </pc:spChg>
        <pc:spChg chg="mod">
          <ac:chgData name="LEGUERNEY Alexis" userId="518446a1-643b-41b6-ae6b-4a3f71cc16ab" providerId="ADAL" clId="{59BE933E-B164-4420-B796-C31E836EFFF8}" dt="2023-12-19T10:23:45.263" v="1821" actId="1035"/>
          <ac:spMkLst>
            <pc:docMk/>
            <pc:sldMk cId="399531174" sldId="1226"/>
            <ac:spMk id="28" creationId="{B6B1E52D-2E5A-EFD6-F1FE-002B33008A85}"/>
          </ac:spMkLst>
        </pc:spChg>
        <pc:spChg chg="mod">
          <ac:chgData name="LEGUERNEY Alexis" userId="518446a1-643b-41b6-ae6b-4a3f71cc16ab" providerId="ADAL" clId="{59BE933E-B164-4420-B796-C31E836EFFF8}" dt="2023-12-19T10:23:45.263" v="1821" actId="1035"/>
          <ac:spMkLst>
            <pc:docMk/>
            <pc:sldMk cId="399531174" sldId="1226"/>
            <ac:spMk id="30" creationId="{4291347A-A67D-E949-0331-743485567ADD}"/>
          </ac:spMkLst>
        </pc:spChg>
        <pc:spChg chg="mod">
          <ac:chgData name="LEGUERNEY Alexis" userId="518446a1-643b-41b6-ae6b-4a3f71cc16ab" providerId="ADAL" clId="{59BE933E-B164-4420-B796-C31E836EFFF8}" dt="2023-12-19T10:23:45.263" v="1821" actId="1035"/>
          <ac:spMkLst>
            <pc:docMk/>
            <pc:sldMk cId="399531174" sldId="1226"/>
            <ac:spMk id="32" creationId="{1B8CE574-A8DF-63B5-BD6E-416A5C8DD2AE}"/>
          </ac:spMkLst>
        </pc:spChg>
        <pc:spChg chg="mod">
          <ac:chgData name="LEGUERNEY Alexis" userId="518446a1-643b-41b6-ae6b-4a3f71cc16ab" providerId="ADAL" clId="{59BE933E-B164-4420-B796-C31E836EFFF8}" dt="2023-12-19T10:23:45.263" v="1821" actId="1035"/>
          <ac:spMkLst>
            <pc:docMk/>
            <pc:sldMk cId="399531174" sldId="1226"/>
            <ac:spMk id="34" creationId="{7EBBF554-0A35-E91A-3620-D9C9DC82C57E}"/>
          </ac:spMkLst>
        </pc:spChg>
        <pc:spChg chg="mod">
          <ac:chgData name="LEGUERNEY Alexis" userId="518446a1-643b-41b6-ae6b-4a3f71cc16ab" providerId="ADAL" clId="{59BE933E-B164-4420-B796-C31E836EFFF8}" dt="2023-12-19T10:23:45.263" v="1821" actId="1035"/>
          <ac:spMkLst>
            <pc:docMk/>
            <pc:sldMk cId="399531174" sldId="1226"/>
            <ac:spMk id="36" creationId="{2337AF8F-B648-6A9F-FB3C-8C96AD03296B}"/>
          </ac:spMkLst>
        </pc:spChg>
        <pc:spChg chg="mod">
          <ac:chgData name="LEGUERNEY Alexis" userId="518446a1-643b-41b6-ae6b-4a3f71cc16ab" providerId="ADAL" clId="{59BE933E-B164-4420-B796-C31E836EFFF8}" dt="2023-12-19T13:22:42.537" v="2379" actId="20577"/>
          <ac:spMkLst>
            <pc:docMk/>
            <pc:sldMk cId="399531174" sldId="1226"/>
            <ac:spMk id="38" creationId="{91BEA7CF-2EF4-B55D-54EC-300B536542CB}"/>
          </ac:spMkLst>
        </pc:spChg>
        <pc:spChg chg="add mod">
          <ac:chgData name="LEGUERNEY Alexis" userId="518446a1-643b-41b6-ae6b-4a3f71cc16ab" providerId="ADAL" clId="{59BE933E-B164-4420-B796-C31E836EFFF8}" dt="2023-12-19T12:54:50.709" v="2108" actId="1076"/>
          <ac:spMkLst>
            <pc:docMk/>
            <pc:sldMk cId="399531174" sldId="1226"/>
            <ac:spMk id="47" creationId="{9363F32F-E5BD-BD43-9AEC-12072677353B}"/>
          </ac:spMkLst>
        </pc:spChg>
        <pc:cxnChg chg="mod">
          <ac:chgData name="LEGUERNEY Alexis" userId="518446a1-643b-41b6-ae6b-4a3f71cc16ab" providerId="ADAL" clId="{59BE933E-B164-4420-B796-C31E836EFFF8}" dt="2023-12-19T10:24:45.347" v="1828" actId="14100"/>
          <ac:cxnSpMkLst>
            <pc:docMk/>
            <pc:sldMk cId="399531174" sldId="1226"/>
            <ac:cxnSpMk id="19" creationId="{4349F8E7-6CEB-5459-61DC-B48269DA7D80}"/>
          </ac:cxnSpMkLst>
        </pc:cxnChg>
        <pc:cxnChg chg="mod">
          <ac:chgData name="LEGUERNEY Alexis" userId="518446a1-643b-41b6-ae6b-4a3f71cc16ab" providerId="ADAL" clId="{59BE933E-B164-4420-B796-C31E836EFFF8}" dt="2023-12-19T10:24:01.215" v="1823" actId="14100"/>
          <ac:cxnSpMkLst>
            <pc:docMk/>
            <pc:sldMk cId="399531174" sldId="1226"/>
            <ac:cxnSpMk id="21" creationId="{D669867E-B503-6E23-DCD1-07F1DD25BB00}"/>
          </ac:cxnSpMkLst>
        </pc:cxnChg>
        <pc:cxnChg chg="mod">
          <ac:chgData name="LEGUERNEY Alexis" userId="518446a1-643b-41b6-ae6b-4a3f71cc16ab" providerId="ADAL" clId="{59BE933E-B164-4420-B796-C31E836EFFF8}" dt="2023-12-19T10:24:33.120" v="1826" actId="14100"/>
          <ac:cxnSpMkLst>
            <pc:docMk/>
            <pc:sldMk cId="399531174" sldId="1226"/>
            <ac:cxnSpMk id="23" creationId="{4E18AC85-4D38-D682-633D-79990851EB6F}"/>
          </ac:cxnSpMkLst>
        </pc:cxnChg>
        <pc:cxnChg chg="mod">
          <ac:chgData name="LEGUERNEY Alexis" userId="518446a1-643b-41b6-ae6b-4a3f71cc16ab" providerId="ADAL" clId="{59BE933E-B164-4420-B796-C31E836EFFF8}" dt="2023-12-19T10:24:53.135" v="1829" actId="14100"/>
          <ac:cxnSpMkLst>
            <pc:docMk/>
            <pc:sldMk cId="399531174" sldId="1226"/>
            <ac:cxnSpMk id="25" creationId="{42137ABD-B9A0-63D8-D011-E8DB8B627CF3}"/>
          </ac:cxnSpMkLst>
        </pc:cxnChg>
        <pc:cxnChg chg="mod">
          <ac:chgData name="LEGUERNEY Alexis" userId="518446a1-643b-41b6-ae6b-4a3f71cc16ab" providerId="ADAL" clId="{59BE933E-B164-4420-B796-C31E836EFFF8}" dt="2023-12-19T10:25:01.620" v="1830" actId="14100"/>
          <ac:cxnSpMkLst>
            <pc:docMk/>
            <pc:sldMk cId="399531174" sldId="1226"/>
            <ac:cxnSpMk id="27" creationId="{1D64154F-1EDC-55CB-59BE-A2656F4B5F10}"/>
          </ac:cxnSpMkLst>
        </pc:cxnChg>
        <pc:cxnChg chg="mod">
          <ac:chgData name="LEGUERNEY Alexis" userId="518446a1-643b-41b6-ae6b-4a3f71cc16ab" providerId="ADAL" clId="{59BE933E-B164-4420-B796-C31E836EFFF8}" dt="2023-12-19T10:25:07.977" v="1831" actId="14100"/>
          <ac:cxnSpMkLst>
            <pc:docMk/>
            <pc:sldMk cId="399531174" sldId="1226"/>
            <ac:cxnSpMk id="29" creationId="{A17194F3-B32D-F974-C491-43C72D1CB1F5}"/>
          </ac:cxnSpMkLst>
        </pc:cxnChg>
        <pc:cxnChg chg="mod">
          <ac:chgData name="LEGUERNEY Alexis" userId="518446a1-643b-41b6-ae6b-4a3f71cc16ab" providerId="ADAL" clId="{59BE933E-B164-4420-B796-C31E836EFFF8}" dt="2023-12-19T10:25:20.516" v="1832" actId="14100"/>
          <ac:cxnSpMkLst>
            <pc:docMk/>
            <pc:sldMk cId="399531174" sldId="1226"/>
            <ac:cxnSpMk id="31" creationId="{AD3A7C35-DA01-AAD5-C43C-26556C6EC1C3}"/>
          </ac:cxnSpMkLst>
        </pc:cxnChg>
        <pc:cxnChg chg="mod">
          <ac:chgData name="LEGUERNEY Alexis" userId="518446a1-643b-41b6-ae6b-4a3f71cc16ab" providerId="ADAL" clId="{59BE933E-B164-4420-B796-C31E836EFFF8}" dt="2023-12-19T10:25:25.935" v="1833" actId="14100"/>
          <ac:cxnSpMkLst>
            <pc:docMk/>
            <pc:sldMk cId="399531174" sldId="1226"/>
            <ac:cxnSpMk id="33" creationId="{EADE1042-9733-3576-10B8-BA2C776B0DBE}"/>
          </ac:cxnSpMkLst>
        </pc:cxnChg>
        <pc:cxnChg chg="mod">
          <ac:chgData name="LEGUERNEY Alexis" userId="518446a1-643b-41b6-ae6b-4a3f71cc16ab" providerId="ADAL" clId="{59BE933E-B164-4420-B796-C31E836EFFF8}" dt="2023-12-19T10:25:32.260" v="1834" actId="14100"/>
          <ac:cxnSpMkLst>
            <pc:docMk/>
            <pc:sldMk cId="399531174" sldId="1226"/>
            <ac:cxnSpMk id="35" creationId="{2779C910-1DC0-2832-7876-DE184DAC28CE}"/>
          </ac:cxnSpMkLst>
        </pc:cxnChg>
        <pc:cxnChg chg="mod">
          <ac:chgData name="LEGUERNEY Alexis" userId="518446a1-643b-41b6-ae6b-4a3f71cc16ab" providerId="ADAL" clId="{59BE933E-B164-4420-B796-C31E836EFFF8}" dt="2023-12-19T10:25:44.144" v="1835" actId="14100"/>
          <ac:cxnSpMkLst>
            <pc:docMk/>
            <pc:sldMk cId="399531174" sldId="1226"/>
            <ac:cxnSpMk id="37" creationId="{E0D72644-1F2F-1B12-9786-A745DEAB7EA8}"/>
          </ac:cxnSpMkLst>
        </pc:cxnChg>
      </pc:sldChg>
      <pc:sldChg chg="new del">
        <pc:chgData name="LEGUERNEY Alexis" userId="518446a1-643b-41b6-ae6b-4a3f71cc16ab" providerId="ADAL" clId="{59BE933E-B164-4420-B796-C31E836EFFF8}" dt="2023-12-19T10:40:07.997" v="1898" actId="680"/>
        <pc:sldMkLst>
          <pc:docMk/>
          <pc:sldMk cId="2610454867" sldId="1227"/>
        </pc:sldMkLst>
      </pc:sldChg>
      <pc:sldChg chg="addSp delSp modSp add del mod">
        <pc:chgData name="LEGUERNEY Alexis" userId="518446a1-643b-41b6-ae6b-4a3f71cc16ab" providerId="ADAL" clId="{59BE933E-B164-4420-B796-C31E836EFFF8}" dt="2023-12-19T13:21:49.738" v="2375" actId="47"/>
        <pc:sldMkLst>
          <pc:docMk/>
          <pc:sldMk cId="3153149978" sldId="1227"/>
        </pc:sldMkLst>
        <pc:spChg chg="mod">
          <ac:chgData name="LEGUERNEY Alexis" userId="518446a1-643b-41b6-ae6b-4a3f71cc16ab" providerId="ADAL" clId="{59BE933E-B164-4420-B796-C31E836EFFF8}" dt="2023-12-19T13:07:32.860" v="2224" actId="14100"/>
          <ac:spMkLst>
            <pc:docMk/>
            <pc:sldMk cId="3153149978" sldId="1227"/>
            <ac:spMk id="2" creationId="{BBE83B3F-06EC-6F99-08B2-ED3A6E04C24B}"/>
          </ac:spMkLst>
        </pc:spChg>
        <pc:spChg chg="del mod">
          <ac:chgData name="LEGUERNEY Alexis" userId="518446a1-643b-41b6-ae6b-4a3f71cc16ab" providerId="ADAL" clId="{59BE933E-B164-4420-B796-C31E836EFFF8}" dt="2023-12-19T13:10:05.299" v="2294" actId="478"/>
          <ac:spMkLst>
            <pc:docMk/>
            <pc:sldMk cId="3153149978" sldId="1227"/>
            <ac:spMk id="5" creationId="{155E1C36-5530-48FF-6E15-E63BC1806579}"/>
          </ac:spMkLst>
        </pc:spChg>
        <pc:spChg chg="add mod">
          <ac:chgData name="LEGUERNEY Alexis" userId="518446a1-643b-41b6-ae6b-4a3f71cc16ab" providerId="ADAL" clId="{59BE933E-B164-4420-B796-C31E836EFFF8}" dt="2023-12-19T13:03:07.033" v="2189" actId="20577"/>
          <ac:spMkLst>
            <pc:docMk/>
            <pc:sldMk cId="3153149978" sldId="1227"/>
            <ac:spMk id="6" creationId="{C87A51D4-D1FF-34E9-38D7-BF875EE08283}"/>
          </ac:spMkLst>
        </pc:spChg>
        <pc:spChg chg="mod">
          <ac:chgData name="LEGUERNEY Alexis" userId="518446a1-643b-41b6-ae6b-4a3f71cc16ab" providerId="ADAL" clId="{59BE933E-B164-4420-B796-C31E836EFFF8}" dt="2023-12-19T13:04:40.606" v="2207" actId="14100"/>
          <ac:spMkLst>
            <pc:docMk/>
            <pc:sldMk cId="3153149978" sldId="1227"/>
            <ac:spMk id="7" creationId="{EEF09C9A-2F2A-1C05-F1C0-26595C6E50CA}"/>
          </ac:spMkLst>
        </pc:spChg>
        <pc:spChg chg="del">
          <ac:chgData name="LEGUERNEY Alexis" userId="518446a1-643b-41b6-ae6b-4a3f71cc16ab" providerId="ADAL" clId="{59BE933E-B164-4420-B796-C31E836EFFF8}" dt="2023-12-19T13:12:04.818" v="2314" actId="478"/>
          <ac:spMkLst>
            <pc:docMk/>
            <pc:sldMk cId="3153149978" sldId="1227"/>
            <ac:spMk id="8" creationId="{A027A9D4-6348-62B3-A2FD-E72B635F2DDE}"/>
          </ac:spMkLst>
        </pc:spChg>
        <pc:spChg chg="mod">
          <ac:chgData name="LEGUERNEY Alexis" userId="518446a1-643b-41b6-ae6b-4a3f71cc16ab" providerId="ADAL" clId="{59BE933E-B164-4420-B796-C31E836EFFF8}" dt="2023-12-19T13:10:01.494" v="2293" actId="14100"/>
          <ac:spMkLst>
            <pc:docMk/>
            <pc:sldMk cId="3153149978" sldId="1227"/>
            <ac:spMk id="9" creationId="{FAEB98C2-B8B7-CFC5-DE20-51EBCB740977}"/>
          </ac:spMkLst>
        </pc:spChg>
        <pc:spChg chg="add mod">
          <ac:chgData name="LEGUERNEY Alexis" userId="518446a1-643b-41b6-ae6b-4a3f71cc16ab" providerId="ADAL" clId="{59BE933E-B164-4420-B796-C31E836EFFF8}" dt="2023-12-19T13:07:55.131" v="2227" actId="1076"/>
          <ac:spMkLst>
            <pc:docMk/>
            <pc:sldMk cId="3153149978" sldId="1227"/>
            <ac:spMk id="10" creationId="{EC2F9360-5289-21F9-B616-568A89C3A3B5}"/>
          </ac:spMkLst>
        </pc:spChg>
        <pc:spChg chg="mod">
          <ac:chgData name="LEGUERNEY Alexis" userId="518446a1-643b-41b6-ae6b-4a3f71cc16ab" providerId="ADAL" clId="{59BE933E-B164-4420-B796-C31E836EFFF8}" dt="2023-12-19T13:12:56.189" v="2326" actId="208"/>
          <ac:spMkLst>
            <pc:docMk/>
            <pc:sldMk cId="3153149978" sldId="1227"/>
            <ac:spMk id="11" creationId="{E2BC87AA-2242-18EB-B6F7-4B4A0CBD6EFA}"/>
          </ac:spMkLst>
        </pc:spChg>
        <pc:spChg chg="del">
          <ac:chgData name="LEGUERNEY Alexis" userId="518446a1-643b-41b6-ae6b-4a3f71cc16ab" providerId="ADAL" clId="{59BE933E-B164-4420-B796-C31E836EFFF8}" dt="2023-12-19T13:07:37.325" v="2225" actId="478"/>
          <ac:spMkLst>
            <pc:docMk/>
            <pc:sldMk cId="3153149978" sldId="1227"/>
            <ac:spMk id="13" creationId="{EE51AD8A-A60F-BA6E-95BA-53A764F99011}"/>
          </ac:spMkLst>
        </pc:spChg>
        <pc:spChg chg="del">
          <ac:chgData name="LEGUERNEY Alexis" userId="518446a1-643b-41b6-ae6b-4a3f71cc16ab" providerId="ADAL" clId="{59BE933E-B164-4420-B796-C31E836EFFF8}" dt="2023-12-19T13:10:06.373" v="2295" actId="478"/>
          <ac:spMkLst>
            <pc:docMk/>
            <pc:sldMk cId="3153149978" sldId="1227"/>
            <ac:spMk id="14" creationId="{5D4DC1BB-F965-10FB-7FDF-37FAE18CF4C5}"/>
          </ac:spMkLst>
        </pc:spChg>
        <pc:spChg chg="del">
          <ac:chgData name="LEGUERNEY Alexis" userId="518446a1-643b-41b6-ae6b-4a3f71cc16ab" providerId="ADAL" clId="{59BE933E-B164-4420-B796-C31E836EFFF8}" dt="2023-12-19T13:12:06.174" v="2315" actId="478"/>
          <ac:spMkLst>
            <pc:docMk/>
            <pc:sldMk cId="3153149978" sldId="1227"/>
            <ac:spMk id="15" creationId="{DAE254C6-C6C3-2F6B-74BF-F0371D324FC7}"/>
          </ac:spMkLst>
        </pc:spChg>
        <pc:spChg chg="mod">
          <ac:chgData name="LEGUERNEY Alexis" userId="518446a1-643b-41b6-ae6b-4a3f71cc16ab" providerId="ADAL" clId="{59BE933E-B164-4420-B796-C31E836EFFF8}" dt="2023-12-19T13:13:09.256" v="2327" actId="1076"/>
          <ac:spMkLst>
            <pc:docMk/>
            <pc:sldMk cId="3153149978" sldId="1227"/>
            <ac:spMk id="16" creationId="{5754630F-1AF9-7E70-A7D8-629943CEB3A1}"/>
          </ac:spMkLst>
        </pc:spChg>
        <pc:spChg chg="add mod">
          <ac:chgData name="LEGUERNEY Alexis" userId="518446a1-643b-41b6-ae6b-4a3f71cc16ab" providerId="ADAL" clId="{59BE933E-B164-4420-B796-C31E836EFFF8}" dt="2023-12-19T13:10:55.013" v="2299" actId="1076"/>
          <ac:spMkLst>
            <pc:docMk/>
            <pc:sldMk cId="3153149978" sldId="1227"/>
            <ac:spMk id="17" creationId="{53E60CA5-3716-F77F-C8D7-095307F1F63D}"/>
          </ac:spMkLst>
        </pc:spChg>
        <pc:spChg chg="add mod">
          <ac:chgData name="LEGUERNEY Alexis" userId="518446a1-643b-41b6-ae6b-4a3f71cc16ab" providerId="ADAL" clId="{59BE933E-B164-4420-B796-C31E836EFFF8}" dt="2023-12-19T13:11:04.263" v="2300" actId="1076"/>
          <ac:spMkLst>
            <pc:docMk/>
            <pc:sldMk cId="3153149978" sldId="1227"/>
            <ac:spMk id="18" creationId="{4C15A12C-6330-084B-E432-903D57C239CF}"/>
          </ac:spMkLst>
        </pc:spChg>
        <pc:spChg chg="add mod">
          <ac:chgData name="LEGUERNEY Alexis" userId="518446a1-643b-41b6-ae6b-4a3f71cc16ab" providerId="ADAL" clId="{59BE933E-B164-4420-B796-C31E836EFFF8}" dt="2023-12-19T13:11:43.930" v="2311" actId="1076"/>
          <ac:spMkLst>
            <pc:docMk/>
            <pc:sldMk cId="3153149978" sldId="1227"/>
            <ac:spMk id="19" creationId="{C354B5A8-23D3-D5E0-BFA9-2DD27A84C800}"/>
          </ac:spMkLst>
        </pc:spChg>
        <pc:spChg chg="add mod">
          <ac:chgData name="LEGUERNEY Alexis" userId="518446a1-643b-41b6-ae6b-4a3f71cc16ab" providerId="ADAL" clId="{59BE933E-B164-4420-B796-C31E836EFFF8}" dt="2023-12-19T13:11:43.930" v="2311" actId="1076"/>
          <ac:spMkLst>
            <pc:docMk/>
            <pc:sldMk cId="3153149978" sldId="1227"/>
            <ac:spMk id="20" creationId="{D3D79A65-407B-8E89-5A6F-0B59AB4F970A}"/>
          </ac:spMkLst>
        </pc:spChg>
        <pc:spChg chg="add mod">
          <ac:chgData name="LEGUERNEY Alexis" userId="518446a1-643b-41b6-ae6b-4a3f71cc16ab" providerId="ADAL" clId="{59BE933E-B164-4420-B796-C31E836EFFF8}" dt="2023-12-19T13:11:43.930" v="2311" actId="1076"/>
          <ac:spMkLst>
            <pc:docMk/>
            <pc:sldMk cId="3153149978" sldId="1227"/>
            <ac:spMk id="21" creationId="{F313088F-84D5-DD65-AD5C-2D8D86A3768E}"/>
          </ac:spMkLst>
        </pc:spChg>
        <pc:spChg chg="add mod">
          <ac:chgData name="LEGUERNEY Alexis" userId="518446a1-643b-41b6-ae6b-4a3f71cc16ab" providerId="ADAL" clId="{59BE933E-B164-4420-B796-C31E836EFFF8}" dt="2023-12-19T13:12:00.906" v="2313" actId="1076"/>
          <ac:spMkLst>
            <pc:docMk/>
            <pc:sldMk cId="3153149978" sldId="1227"/>
            <ac:spMk id="22" creationId="{6A659A05-A6E6-D268-5DF1-24B407D6020B}"/>
          </ac:spMkLst>
        </pc:spChg>
        <pc:spChg chg="add mod">
          <ac:chgData name="LEGUERNEY Alexis" userId="518446a1-643b-41b6-ae6b-4a3f71cc16ab" providerId="ADAL" clId="{59BE933E-B164-4420-B796-C31E836EFFF8}" dt="2023-12-19T13:12:00.906" v="2313" actId="1076"/>
          <ac:spMkLst>
            <pc:docMk/>
            <pc:sldMk cId="3153149978" sldId="1227"/>
            <ac:spMk id="23" creationId="{19E34424-102C-A193-81B6-121C0695A6B1}"/>
          </ac:spMkLst>
        </pc:spChg>
        <pc:spChg chg="add mod">
          <ac:chgData name="LEGUERNEY Alexis" userId="518446a1-643b-41b6-ae6b-4a3f71cc16ab" providerId="ADAL" clId="{59BE933E-B164-4420-B796-C31E836EFFF8}" dt="2023-12-19T13:12:00.906" v="2313" actId="1076"/>
          <ac:spMkLst>
            <pc:docMk/>
            <pc:sldMk cId="3153149978" sldId="1227"/>
            <ac:spMk id="24" creationId="{9486ABBB-6730-749C-67B8-1184C6C3AA72}"/>
          </ac:spMkLst>
        </pc:spChg>
        <pc:spChg chg="mod">
          <ac:chgData name="LEGUERNEY Alexis" userId="518446a1-643b-41b6-ae6b-4a3f71cc16ab" providerId="ADAL" clId="{59BE933E-B164-4420-B796-C31E836EFFF8}" dt="2023-12-19T13:13:59.082" v="2333" actId="1076"/>
          <ac:spMkLst>
            <pc:docMk/>
            <pc:sldMk cId="3153149978" sldId="1227"/>
            <ac:spMk id="26" creationId="{DC85F050-3B06-0CCB-0162-C07D2A7D84D1}"/>
          </ac:spMkLst>
        </pc:spChg>
        <pc:spChg chg="add mod">
          <ac:chgData name="LEGUERNEY Alexis" userId="518446a1-643b-41b6-ae6b-4a3f71cc16ab" providerId="ADAL" clId="{59BE933E-B164-4420-B796-C31E836EFFF8}" dt="2023-12-19T13:12:48.268" v="2324" actId="208"/>
          <ac:spMkLst>
            <pc:docMk/>
            <pc:sldMk cId="3153149978" sldId="1227"/>
            <ac:spMk id="27" creationId="{EF2CB96E-EEF6-1E76-0966-47485E7BF382}"/>
          </ac:spMkLst>
        </pc:spChg>
        <pc:spChg chg="add mod">
          <ac:chgData name="LEGUERNEY Alexis" userId="518446a1-643b-41b6-ae6b-4a3f71cc16ab" providerId="ADAL" clId="{59BE933E-B164-4420-B796-C31E836EFFF8}" dt="2023-12-19T13:12:52.171" v="2325" actId="208"/>
          <ac:spMkLst>
            <pc:docMk/>
            <pc:sldMk cId="3153149978" sldId="1227"/>
            <ac:spMk id="28" creationId="{B131D737-E393-B436-FA9C-9F62CD62944F}"/>
          </ac:spMkLst>
        </pc:spChg>
        <pc:spChg chg="mod">
          <ac:chgData name="LEGUERNEY Alexis" userId="518446a1-643b-41b6-ae6b-4a3f71cc16ab" providerId="ADAL" clId="{59BE933E-B164-4420-B796-C31E836EFFF8}" dt="2023-12-19T13:13:55.839" v="2332" actId="1076"/>
          <ac:spMkLst>
            <pc:docMk/>
            <pc:sldMk cId="3153149978" sldId="1227"/>
            <ac:spMk id="32" creationId="{1B8CE574-A8DF-63B5-BD6E-416A5C8DD2AE}"/>
          </ac:spMkLst>
        </pc:spChg>
        <pc:spChg chg="mod">
          <ac:chgData name="LEGUERNEY Alexis" userId="518446a1-643b-41b6-ae6b-4a3f71cc16ab" providerId="ADAL" clId="{59BE933E-B164-4420-B796-C31E836EFFF8}" dt="2023-12-19T13:18:50.092" v="2374" actId="6549"/>
          <ac:spMkLst>
            <pc:docMk/>
            <pc:sldMk cId="3153149978" sldId="1227"/>
            <ac:spMk id="38" creationId="{91BEA7CF-2EF4-B55D-54EC-300B536542CB}"/>
          </ac:spMkLst>
        </pc:spChg>
        <pc:spChg chg="mod">
          <ac:chgData name="LEGUERNEY Alexis" userId="518446a1-643b-41b6-ae6b-4a3f71cc16ab" providerId="ADAL" clId="{59BE933E-B164-4420-B796-C31E836EFFF8}" dt="2023-12-19T13:03:48.099" v="2197" actId="20577"/>
          <ac:spMkLst>
            <pc:docMk/>
            <pc:sldMk cId="3153149978" sldId="1227"/>
            <ac:spMk id="58" creationId="{9B44354D-513F-A793-37D5-27DA710C08BC}"/>
          </ac:spMkLst>
        </pc:spChg>
        <pc:spChg chg="mod">
          <ac:chgData name="LEGUERNEY Alexis" userId="518446a1-643b-41b6-ae6b-4a3f71cc16ab" providerId="ADAL" clId="{59BE933E-B164-4420-B796-C31E836EFFF8}" dt="2023-12-19T13:07:04.098" v="2222" actId="1076"/>
          <ac:spMkLst>
            <pc:docMk/>
            <pc:sldMk cId="3153149978" sldId="1227"/>
            <ac:spMk id="59" creationId="{40BEACCB-764E-CB09-37CB-393578FF9E59}"/>
          </ac:spMkLst>
        </pc:spChg>
        <pc:spChg chg="mod">
          <ac:chgData name="LEGUERNEY Alexis" userId="518446a1-643b-41b6-ae6b-4a3f71cc16ab" providerId="ADAL" clId="{59BE933E-B164-4420-B796-C31E836EFFF8}" dt="2023-12-19T13:09:22.931" v="2290" actId="20577"/>
          <ac:spMkLst>
            <pc:docMk/>
            <pc:sldMk cId="3153149978" sldId="1227"/>
            <ac:spMk id="60" creationId="{6A35B6BE-994A-DE70-E9F4-D5458FB062EC}"/>
          </ac:spMkLst>
        </pc:spChg>
        <pc:spChg chg="del">
          <ac:chgData name="LEGUERNEY Alexis" userId="518446a1-643b-41b6-ae6b-4a3f71cc16ab" providerId="ADAL" clId="{59BE933E-B164-4420-B796-C31E836EFFF8}" dt="2023-12-19T13:11:10.423" v="2301" actId="478"/>
          <ac:spMkLst>
            <pc:docMk/>
            <pc:sldMk cId="3153149978" sldId="1227"/>
            <ac:spMk id="61" creationId="{18A45634-EF2E-8D5A-4BEA-18FF580EDC6D}"/>
          </ac:spMkLst>
        </pc:spChg>
        <pc:spChg chg="del">
          <ac:chgData name="LEGUERNEY Alexis" userId="518446a1-643b-41b6-ae6b-4a3f71cc16ab" providerId="ADAL" clId="{59BE933E-B164-4420-B796-C31E836EFFF8}" dt="2023-12-19T13:11:11.335" v="2302" actId="478"/>
          <ac:spMkLst>
            <pc:docMk/>
            <pc:sldMk cId="3153149978" sldId="1227"/>
            <ac:spMk id="62" creationId="{5BE96230-CA17-8FEA-3C2D-EFB51416FB63}"/>
          </ac:spMkLst>
        </pc:spChg>
        <pc:spChg chg="del">
          <ac:chgData name="LEGUERNEY Alexis" userId="518446a1-643b-41b6-ae6b-4a3f71cc16ab" providerId="ADAL" clId="{59BE933E-B164-4420-B796-C31E836EFFF8}" dt="2023-12-19T13:11:12.894" v="2303" actId="478"/>
          <ac:spMkLst>
            <pc:docMk/>
            <pc:sldMk cId="3153149978" sldId="1227"/>
            <ac:spMk id="63" creationId="{70465BD7-2F69-8769-E6C4-8C99B6CF029B}"/>
          </ac:spMkLst>
        </pc:spChg>
        <pc:spChg chg="del mod">
          <ac:chgData name="LEGUERNEY Alexis" userId="518446a1-643b-41b6-ae6b-4a3f71cc16ab" providerId="ADAL" clId="{59BE933E-B164-4420-B796-C31E836EFFF8}" dt="2023-12-19T13:11:28.650" v="2308" actId="478"/>
          <ac:spMkLst>
            <pc:docMk/>
            <pc:sldMk cId="3153149978" sldId="1227"/>
            <ac:spMk id="64" creationId="{C01345C0-2548-68CE-E626-EDC7BD8CFB49}"/>
          </ac:spMkLst>
        </pc:spChg>
        <pc:spChg chg="del">
          <ac:chgData name="LEGUERNEY Alexis" userId="518446a1-643b-41b6-ae6b-4a3f71cc16ab" providerId="ADAL" clId="{59BE933E-B164-4420-B796-C31E836EFFF8}" dt="2023-12-19T13:11:29.388" v="2309" actId="478"/>
          <ac:spMkLst>
            <pc:docMk/>
            <pc:sldMk cId="3153149978" sldId="1227"/>
            <ac:spMk id="65" creationId="{6B89CD38-6891-359D-B304-E5C4B048B8C7}"/>
          </ac:spMkLst>
        </pc:spChg>
        <pc:spChg chg="del">
          <ac:chgData name="LEGUERNEY Alexis" userId="518446a1-643b-41b6-ae6b-4a3f71cc16ab" providerId="ADAL" clId="{59BE933E-B164-4420-B796-C31E836EFFF8}" dt="2023-12-19T13:11:30.120" v="2310" actId="478"/>
          <ac:spMkLst>
            <pc:docMk/>
            <pc:sldMk cId="3153149978" sldId="1227"/>
            <ac:spMk id="66" creationId="{22662DE6-B5D8-82BC-D811-553D90E3B54F}"/>
          </ac:spMkLst>
        </pc:spChg>
        <pc:cxnChg chg="mod">
          <ac:chgData name="LEGUERNEY Alexis" userId="518446a1-643b-41b6-ae6b-4a3f71cc16ab" providerId="ADAL" clId="{59BE933E-B164-4420-B796-C31E836EFFF8}" dt="2023-12-19T13:13:18.631" v="2328" actId="14100"/>
          <ac:cxnSpMkLst>
            <pc:docMk/>
            <pc:sldMk cId="3153149978" sldId="1227"/>
            <ac:cxnSpMk id="25" creationId="{42137ABD-B9A0-63D8-D011-E8DB8B627CF3}"/>
          </ac:cxnSpMkLst>
        </pc:cxnChg>
        <pc:cxnChg chg="mod">
          <ac:chgData name="LEGUERNEY Alexis" userId="518446a1-643b-41b6-ae6b-4a3f71cc16ab" providerId="ADAL" clId="{59BE933E-B164-4420-B796-C31E836EFFF8}" dt="2023-12-19T13:13:34.990" v="2329" actId="14100"/>
          <ac:cxnSpMkLst>
            <pc:docMk/>
            <pc:sldMk cId="3153149978" sldId="1227"/>
            <ac:cxnSpMk id="31" creationId="{AD3A7C35-DA01-AAD5-C43C-26556C6EC1C3}"/>
          </ac:cxnSpMkLst>
        </pc:cxnChg>
        <pc:cxnChg chg="mod">
          <ac:chgData name="LEGUERNEY Alexis" userId="518446a1-643b-41b6-ae6b-4a3f71cc16ab" providerId="ADAL" clId="{59BE933E-B164-4420-B796-C31E836EFFF8}" dt="2023-12-19T13:13:44.170" v="2330" actId="14100"/>
          <ac:cxnSpMkLst>
            <pc:docMk/>
            <pc:sldMk cId="3153149978" sldId="1227"/>
            <ac:cxnSpMk id="37" creationId="{E0D72644-1F2F-1B12-9786-A745DEAB7EA8}"/>
          </ac:cxnSpMkLst>
        </pc:cxnChg>
      </pc:sldChg>
      <pc:sldChg chg="addSp modSp add del mod ord">
        <pc:chgData name="LEGUERNEY Alexis" userId="518446a1-643b-41b6-ae6b-4a3f71cc16ab" providerId="ADAL" clId="{59BE933E-B164-4420-B796-C31E836EFFF8}" dt="2023-12-19T13:21:51.323" v="2376" actId="47"/>
        <pc:sldMkLst>
          <pc:docMk/>
          <pc:sldMk cId="1609744628" sldId="1228"/>
        </pc:sldMkLst>
        <pc:spChg chg="add mod">
          <ac:chgData name="LEGUERNEY Alexis" userId="518446a1-643b-41b6-ae6b-4a3f71cc16ab" providerId="ADAL" clId="{59BE933E-B164-4420-B796-C31E836EFFF8}" dt="2023-12-19T13:14:33.169" v="2339" actId="688"/>
          <ac:spMkLst>
            <pc:docMk/>
            <pc:sldMk cId="1609744628" sldId="1228"/>
            <ac:spMk id="3" creationId="{B5630AFD-8B83-FB18-9D74-571186A94C26}"/>
          </ac:spMkLst>
        </pc:spChg>
        <pc:spChg chg="mod">
          <ac:chgData name="LEGUERNEY Alexis" userId="518446a1-643b-41b6-ae6b-4a3f71cc16ab" providerId="ADAL" clId="{59BE933E-B164-4420-B796-C31E836EFFF8}" dt="2023-12-19T13:15:21.062" v="2351" actId="20577"/>
          <ac:spMkLst>
            <pc:docMk/>
            <pc:sldMk cId="1609744628" sldId="1228"/>
            <ac:spMk id="225" creationId="{FF8221D8-B19E-ECBE-31FE-184655001758}"/>
          </ac:spMkLst>
        </pc:spChg>
        <pc:spChg chg="mod">
          <ac:chgData name="LEGUERNEY Alexis" userId="518446a1-643b-41b6-ae6b-4a3f71cc16ab" providerId="ADAL" clId="{59BE933E-B164-4420-B796-C31E836EFFF8}" dt="2023-12-19T13:17:35.538" v="2366" actId="20577"/>
          <ac:spMkLst>
            <pc:docMk/>
            <pc:sldMk cId="1609744628" sldId="1228"/>
            <ac:spMk id="226" creationId="{A197E0CB-0FDF-C343-C0E2-6D0A986B72B3}"/>
          </ac:spMkLst>
        </pc:spChg>
        <pc:spChg chg="mod">
          <ac:chgData name="LEGUERNEY Alexis" userId="518446a1-643b-41b6-ae6b-4a3f71cc16ab" providerId="ADAL" clId="{59BE933E-B164-4420-B796-C31E836EFFF8}" dt="2023-12-19T13:15:42.721" v="2357" actId="20577"/>
          <ac:spMkLst>
            <pc:docMk/>
            <pc:sldMk cId="1609744628" sldId="1228"/>
            <ac:spMk id="227" creationId="{30984C13-89CE-2CCC-9671-0C01E8EA4A9C}"/>
          </ac:spMkLst>
        </pc:spChg>
        <pc:spChg chg="mod">
          <ac:chgData name="LEGUERNEY Alexis" userId="518446a1-643b-41b6-ae6b-4a3f71cc16ab" providerId="ADAL" clId="{59BE933E-B164-4420-B796-C31E836EFFF8}" dt="2023-12-19T13:15:08.975" v="2345" actId="20577"/>
          <ac:spMkLst>
            <pc:docMk/>
            <pc:sldMk cId="1609744628" sldId="1228"/>
            <ac:spMk id="228" creationId="{EA7732E4-DD5D-4984-65C9-7364BC63B452}"/>
          </ac:spMkLst>
        </pc:spChg>
      </pc:sldChg>
    </pc:docChg>
  </pc:docChgLst>
  <pc:docChgLst>
    <pc:chgData name="MOLLOIS Ewa" userId="e15a782e-2e74-42de-8a9b-bd971e1532ed" providerId="ADAL" clId="{2FB5C4B4-2D66-4042-8F3C-2AFF59BB0682}"/>
    <pc:docChg chg="custSel modSld">
      <pc:chgData name="MOLLOIS Ewa" userId="e15a782e-2e74-42de-8a9b-bd971e1532ed" providerId="ADAL" clId="{2FB5C4B4-2D66-4042-8F3C-2AFF59BB0682}" dt="2023-12-20T09:15:42.681" v="11" actId="313"/>
      <pc:docMkLst>
        <pc:docMk/>
      </pc:docMkLst>
      <pc:sldChg chg="modSp mod">
        <pc:chgData name="MOLLOIS Ewa" userId="e15a782e-2e74-42de-8a9b-bd971e1532ed" providerId="ADAL" clId="{2FB5C4B4-2D66-4042-8F3C-2AFF59BB0682}" dt="2023-12-20T09:15:42.681" v="11" actId="313"/>
        <pc:sldMkLst>
          <pc:docMk/>
          <pc:sldMk cId="2975901067" sldId="258"/>
        </pc:sldMkLst>
        <pc:spChg chg="mod">
          <ac:chgData name="MOLLOIS Ewa" userId="e15a782e-2e74-42de-8a9b-bd971e1532ed" providerId="ADAL" clId="{2FB5C4B4-2D66-4042-8F3C-2AFF59BB0682}" dt="2023-12-20T09:15:42.681" v="11" actId="313"/>
          <ac:spMkLst>
            <pc:docMk/>
            <pc:sldMk cId="2975901067" sldId="258"/>
            <ac:spMk id="36" creationId="{C6E531FE-2D7D-CE58-A365-36818EEAC6B6}"/>
          </ac:spMkLst>
        </pc:spChg>
      </pc:sldChg>
      <pc:sldChg chg="modSp mod">
        <pc:chgData name="MOLLOIS Ewa" userId="e15a782e-2e74-42de-8a9b-bd971e1532ed" providerId="ADAL" clId="{2FB5C4B4-2D66-4042-8F3C-2AFF59BB0682}" dt="2023-12-19T15:59:17.541" v="3" actId="20577"/>
        <pc:sldMkLst>
          <pc:docMk/>
          <pc:sldMk cId="379882776" sldId="1221"/>
        </pc:sldMkLst>
        <pc:spChg chg="mod">
          <ac:chgData name="MOLLOIS Ewa" userId="e15a782e-2e74-42de-8a9b-bd971e1532ed" providerId="ADAL" clId="{2FB5C4B4-2D66-4042-8F3C-2AFF59BB0682}" dt="2023-12-19T15:58:54.550" v="0" actId="20577"/>
          <ac:spMkLst>
            <pc:docMk/>
            <pc:sldMk cId="379882776" sldId="1221"/>
            <ac:spMk id="155" creationId="{BF0B1F6C-BAC5-3024-B686-0A0870E62F93}"/>
          </ac:spMkLst>
        </pc:spChg>
        <pc:spChg chg="mod">
          <ac:chgData name="MOLLOIS Ewa" userId="e15a782e-2e74-42de-8a9b-bd971e1532ed" providerId="ADAL" clId="{2FB5C4B4-2D66-4042-8F3C-2AFF59BB0682}" dt="2023-12-19T15:59:02.503" v="1" actId="20577"/>
          <ac:spMkLst>
            <pc:docMk/>
            <pc:sldMk cId="379882776" sldId="1221"/>
            <ac:spMk id="159" creationId="{87ED6840-C512-2658-3203-49975327B290}"/>
          </ac:spMkLst>
        </pc:spChg>
        <pc:spChg chg="mod">
          <ac:chgData name="MOLLOIS Ewa" userId="e15a782e-2e74-42de-8a9b-bd971e1532ed" providerId="ADAL" clId="{2FB5C4B4-2D66-4042-8F3C-2AFF59BB0682}" dt="2023-12-19T15:59:09.874" v="2" actId="20577"/>
          <ac:spMkLst>
            <pc:docMk/>
            <pc:sldMk cId="379882776" sldId="1221"/>
            <ac:spMk id="163" creationId="{20DAD247-5E07-0656-5986-958E6C28AF1E}"/>
          </ac:spMkLst>
        </pc:spChg>
        <pc:spChg chg="mod">
          <ac:chgData name="MOLLOIS Ewa" userId="e15a782e-2e74-42de-8a9b-bd971e1532ed" providerId="ADAL" clId="{2FB5C4B4-2D66-4042-8F3C-2AFF59BB0682}" dt="2023-12-19T15:59:17.541" v="3" actId="20577"/>
          <ac:spMkLst>
            <pc:docMk/>
            <pc:sldMk cId="379882776" sldId="1221"/>
            <ac:spMk id="198" creationId="{96C0DAC6-8136-F17F-F9F3-8E909472A490}"/>
          </ac:spMkLst>
        </pc:spChg>
      </pc:sldChg>
      <pc:sldChg chg="modSp mod">
        <pc:chgData name="MOLLOIS Ewa" userId="e15a782e-2e74-42de-8a9b-bd971e1532ed" providerId="ADAL" clId="{2FB5C4B4-2D66-4042-8F3C-2AFF59BB0682}" dt="2023-12-19T16:02:40.750" v="9" actId="20577"/>
        <pc:sldMkLst>
          <pc:docMk/>
          <pc:sldMk cId="1898492459" sldId="1223"/>
        </pc:sldMkLst>
        <pc:spChg chg="mod">
          <ac:chgData name="MOLLOIS Ewa" userId="e15a782e-2e74-42de-8a9b-bd971e1532ed" providerId="ADAL" clId="{2FB5C4B4-2D66-4042-8F3C-2AFF59BB0682}" dt="2023-12-19T16:00:30.174" v="4" actId="20577"/>
          <ac:spMkLst>
            <pc:docMk/>
            <pc:sldMk cId="1898492459" sldId="1223"/>
            <ac:spMk id="137" creationId="{2CABB32E-B908-2321-1B36-B082149F6235}"/>
          </ac:spMkLst>
        </pc:spChg>
        <pc:spChg chg="mod">
          <ac:chgData name="MOLLOIS Ewa" userId="e15a782e-2e74-42de-8a9b-bd971e1532ed" providerId="ADAL" clId="{2FB5C4B4-2D66-4042-8F3C-2AFF59BB0682}" dt="2023-12-19T16:00:39.430" v="5" actId="20577"/>
          <ac:spMkLst>
            <pc:docMk/>
            <pc:sldMk cId="1898492459" sldId="1223"/>
            <ac:spMk id="142" creationId="{D628A457-EFE8-CED8-2D07-E7FEDD844C88}"/>
          </ac:spMkLst>
        </pc:spChg>
        <pc:spChg chg="mod">
          <ac:chgData name="MOLLOIS Ewa" userId="e15a782e-2e74-42de-8a9b-bd971e1532ed" providerId="ADAL" clId="{2FB5C4B4-2D66-4042-8F3C-2AFF59BB0682}" dt="2023-12-19T16:01:00.010" v="6" actId="20577"/>
          <ac:spMkLst>
            <pc:docMk/>
            <pc:sldMk cId="1898492459" sldId="1223"/>
            <ac:spMk id="146" creationId="{01AF33E3-4A86-1EB8-9FBD-AEC473519BE7}"/>
          </ac:spMkLst>
        </pc:spChg>
        <pc:spChg chg="mod">
          <ac:chgData name="MOLLOIS Ewa" userId="e15a782e-2e74-42de-8a9b-bd971e1532ed" providerId="ADAL" clId="{2FB5C4B4-2D66-4042-8F3C-2AFF59BB0682}" dt="2023-12-19T16:01:08.951" v="8" actId="20577"/>
          <ac:spMkLst>
            <pc:docMk/>
            <pc:sldMk cId="1898492459" sldId="1223"/>
            <ac:spMk id="162" creationId="{5A8C78DB-5CDF-8076-A0A2-6170D7035CF9}"/>
          </ac:spMkLst>
        </pc:spChg>
        <pc:spChg chg="mod">
          <ac:chgData name="MOLLOIS Ewa" userId="e15a782e-2e74-42de-8a9b-bd971e1532ed" providerId="ADAL" clId="{2FB5C4B4-2D66-4042-8F3C-2AFF59BB0682}" dt="2023-12-19T16:02:40.750" v="9" actId="20577"/>
          <ac:spMkLst>
            <pc:docMk/>
            <pc:sldMk cId="1898492459" sldId="1223"/>
            <ac:spMk id="249" creationId="{1ADCE51C-5341-D1F4-343E-E4525F5095BD}"/>
          </ac:spMkLst>
        </pc:spChg>
      </pc:sldChg>
    </pc:docChg>
  </pc:docChgLst>
  <pc:docChgLst>
    <pc:chgData name="MOLLOIS Ewa" userId="e15a782e-2e74-42de-8a9b-bd971e1532ed" providerId="ADAL" clId="{A54F6BB0-3599-401E-9049-FBA7178FA128}"/>
    <pc:docChg chg="custSel modSld">
      <pc:chgData name="MOLLOIS Ewa" userId="e15a782e-2e74-42de-8a9b-bd971e1532ed" providerId="ADAL" clId="{A54F6BB0-3599-401E-9049-FBA7178FA128}" dt="2024-02-15T12:47:45.433" v="371" actId="20577"/>
      <pc:docMkLst>
        <pc:docMk/>
      </pc:docMkLst>
      <pc:sldChg chg="addSp delSp modSp mod">
        <pc:chgData name="MOLLOIS Ewa" userId="e15a782e-2e74-42de-8a9b-bd971e1532ed" providerId="ADAL" clId="{A54F6BB0-3599-401E-9049-FBA7178FA128}" dt="2024-02-15T12:42:56.044" v="96" actId="20577"/>
        <pc:sldMkLst>
          <pc:docMk/>
          <pc:sldMk cId="3852969167" sldId="1225"/>
        </pc:sldMkLst>
        <pc:spChg chg="mod">
          <ac:chgData name="MOLLOIS Ewa" userId="e15a782e-2e74-42de-8a9b-bd971e1532ed" providerId="ADAL" clId="{A54F6BB0-3599-401E-9049-FBA7178FA128}" dt="2024-02-15T12:42:56.044" v="96" actId="20577"/>
          <ac:spMkLst>
            <pc:docMk/>
            <pc:sldMk cId="3852969167" sldId="1225"/>
            <ac:spMk id="26" creationId="{DC85F050-3B06-0CCB-0162-C07D2A7D84D1}"/>
          </ac:spMkLst>
        </pc:spChg>
        <pc:spChg chg="add mod">
          <ac:chgData name="MOLLOIS Ewa" userId="e15a782e-2e74-42de-8a9b-bd971e1532ed" providerId="ADAL" clId="{A54F6BB0-3599-401E-9049-FBA7178FA128}" dt="2024-02-15T12:39:58.393" v="55" actId="14100"/>
          <ac:spMkLst>
            <pc:docMk/>
            <pc:sldMk cId="3852969167" sldId="1225"/>
            <ac:spMk id="30" creationId="{A35616E6-CC57-4008-535F-62DADCD9157A}"/>
          </ac:spMkLst>
        </pc:spChg>
        <pc:spChg chg="add mod">
          <ac:chgData name="MOLLOIS Ewa" userId="e15a782e-2e74-42de-8a9b-bd971e1532ed" providerId="ADAL" clId="{A54F6BB0-3599-401E-9049-FBA7178FA128}" dt="2024-02-15T12:39:52.876" v="54" actId="1076"/>
          <ac:spMkLst>
            <pc:docMk/>
            <pc:sldMk cId="3852969167" sldId="1225"/>
            <ac:spMk id="33" creationId="{88FADD4C-4572-E093-BBE9-AEB11E6F579C}"/>
          </ac:spMkLst>
        </pc:spChg>
        <pc:spChg chg="add mod">
          <ac:chgData name="MOLLOIS Ewa" userId="e15a782e-2e74-42de-8a9b-bd971e1532ed" providerId="ADAL" clId="{A54F6BB0-3599-401E-9049-FBA7178FA128}" dt="2024-02-15T12:39:31.852" v="48" actId="1076"/>
          <ac:spMkLst>
            <pc:docMk/>
            <pc:sldMk cId="3852969167" sldId="1225"/>
            <ac:spMk id="34" creationId="{F6104FD7-41C5-7966-880A-61B12F9F099D}"/>
          </ac:spMkLst>
        </pc:spChg>
        <pc:spChg chg="add mod">
          <ac:chgData name="MOLLOIS Ewa" userId="e15a782e-2e74-42de-8a9b-bd971e1532ed" providerId="ADAL" clId="{A54F6BB0-3599-401E-9049-FBA7178FA128}" dt="2024-02-15T12:39:39.889" v="50" actId="1076"/>
          <ac:spMkLst>
            <pc:docMk/>
            <pc:sldMk cId="3852969167" sldId="1225"/>
            <ac:spMk id="35" creationId="{60F453CC-7556-A3EC-F1F3-83FACBC9685B}"/>
          </ac:spMkLst>
        </pc:spChg>
        <pc:spChg chg="add mod">
          <ac:chgData name="MOLLOIS Ewa" userId="e15a782e-2e74-42de-8a9b-bd971e1532ed" providerId="ADAL" clId="{A54F6BB0-3599-401E-9049-FBA7178FA128}" dt="2024-02-15T12:41:23.491" v="85" actId="20577"/>
          <ac:spMkLst>
            <pc:docMk/>
            <pc:sldMk cId="3852969167" sldId="1225"/>
            <ac:spMk id="36" creationId="{B125552B-4FBF-406A-DE86-D8D9B794421C}"/>
          </ac:spMkLst>
        </pc:spChg>
        <pc:spChg chg="add mod">
          <ac:chgData name="MOLLOIS Ewa" userId="e15a782e-2e74-42de-8a9b-bd971e1532ed" providerId="ADAL" clId="{A54F6BB0-3599-401E-9049-FBA7178FA128}" dt="2024-02-15T12:41:24.762" v="86" actId="20577"/>
          <ac:spMkLst>
            <pc:docMk/>
            <pc:sldMk cId="3852969167" sldId="1225"/>
            <ac:spMk id="39" creationId="{C92405E1-E382-62A5-D821-66F276AAD28F}"/>
          </ac:spMkLst>
        </pc:spChg>
        <pc:spChg chg="mod">
          <ac:chgData name="MOLLOIS Ewa" userId="e15a782e-2e74-42de-8a9b-bd971e1532ed" providerId="ADAL" clId="{A54F6BB0-3599-401E-9049-FBA7178FA128}" dt="2024-02-15T12:39:01.600" v="39" actId="20577"/>
          <ac:spMkLst>
            <pc:docMk/>
            <pc:sldMk cId="3852969167" sldId="1225"/>
            <ac:spMk id="58" creationId="{9B44354D-513F-A793-37D5-27DA710C08BC}"/>
          </ac:spMkLst>
        </pc:spChg>
        <pc:spChg chg="mod">
          <ac:chgData name="MOLLOIS Ewa" userId="e15a782e-2e74-42de-8a9b-bd971e1532ed" providerId="ADAL" clId="{A54F6BB0-3599-401E-9049-FBA7178FA128}" dt="2024-02-15T12:40:01.026" v="56" actId="14100"/>
          <ac:spMkLst>
            <pc:docMk/>
            <pc:sldMk cId="3852969167" sldId="1225"/>
            <ac:spMk id="59" creationId="{40BEACCB-764E-CB09-37CB-393578FF9E59}"/>
          </ac:spMkLst>
        </pc:spChg>
        <pc:spChg chg="mod">
          <ac:chgData name="MOLLOIS Ewa" userId="e15a782e-2e74-42de-8a9b-bd971e1532ed" providerId="ADAL" clId="{A54F6BB0-3599-401E-9049-FBA7178FA128}" dt="2024-02-15T12:41:21.541" v="84" actId="20577"/>
          <ac:spMkLst>
            <pc:docMk/>
            <pc:sldMk cId="3852969167" sldId="1225"/>
            <ac:spMk id="60" creationId="{6A35B6BE-994A-DE70-E9F4-D5458FB062EC}"/>
          </ac:spMkLst>
        </pc:spChg>
        <pc:spChg chg="del mod">
          <ac:chgData name="MOLLOIS Ewa" userId="e15a782e-2e74-42de-8a9b-bd971e1532ed" providerId="ADAL" clId="{A54F6BB0-3599-401E-9049-FBA7178FA128}" dt="2024-02-15T12:39:08.336" v="41" actId="478"/>
          <ac:spMkLst>
            <pc:docMk/>
            <pc:sldMk cId="3852969167" sldId="1225"/>
            <ac:spMk id="61" creationId="{18A45634-EF2E-8D5A-4BEA-18FF580EDC6D}"/>
          </ac:spMkLst>
        </pc:spChg>
        <pc:spChg chg="del mod">
          <ac:chgData name="MOLLOIS Ewa" userId="e15a782e-2e74-42de-8a9b-bd971e1532ed" providerId="ADAL" clId="{A54F6BB0-3599-401E-9049-FBA7178FA128}" dt="2024-02-15T12:38:48.848" v="36" actId="478"/>
          <ac:spMkLst>
            <pc:docMk/>
            <pc:sldMk cId="3852969167" sldId="1225"/>
            <ac:spMk id="62" creationId="{5BE96230-CA17-8FEA-3C2D-EFB51416FB63}"/>
          </ac:spMkLst>
        </pc:spChg>
        <pc:spChg chg="del mod">
          <ac:chgData name="MOLLOIS Ewa" userId="e15a782e-2e74-42de-8a9b-bd971e1532ed" providerId="ADAL" clId="{A54F6BB0-3599-401E-9049-FBA7178FA128}" dt="2024-02-15T12:40:44.567" v="78" actId="478"/>
          <ac:spMkLst>
            <pc:docMk/>
            <pc:sldMk cId="3852969167" sldId="1225"/>
            <ac:spMk id="63" creationId="{70465BD7-2F69-8769-E6C4-8C99B6CF029B}"/>
          </ac:spMkLst>
        </pc:spChg>
        <pc:spChg chg="del">
          <ac:chgData name="MOLLOIS Ewa" userId="e15a782e-2e74-42de-8a9b-bd971e1532ed" providerId="ADAL" clId="{A54F6BB0-3599-401E-9049-FBA7178FA128}" dt="2024-02-15T12:39:10.012" v="42" actId="478"/>
          <ac:spMkLst>
            <pc:docMk/>
            <pc:sldMk cId="3852969167" sldId="1225"/>
            <ac:spMk id="64" creationId="{C01345C0-2548-68CE-E626-EDC7BD8CFB49}"/>
          </ac:spMkLst>
        </pc:spChg>
        <pc:spChg chg="del">
          <ac:chgData name="MOLLOIS Ewa" userId="e15a782e-2e74-42de-8a9b-bd971e1532ed" providerId="ADAL" clId="{A54F6BB0-3599-401E-9049-FBA7178FA128}" dt="2024-02-15T12:39:18.422" v="45" actId="478"/>
          <ac:spMkLst>
            <pc:docMk/>
            <pc:sldMk cId="3852969167" sldId="1225"/>
            <ac:spMk id="65" creationId="{6B89CD38-6891-359D-B304-E5C4B048B8C7}"/>
          </ac:spMkLst>
        </pc:spChg>
        <pc:spChg chg="del">
          <ac:chgData name="MOLLOIS Ewa" userId="e15a782e-2e74-42de-8a9b-bd971e1532ed" providerId="ADAL" clId="{A54F6BB0-3599-401E-9049-FBA7178FA128}" dt="2024-02-15T12:40:35.690" v="74" actId="478"/>
          <ac:spMkLst>
            <pc:docMk/>
            <pc:sldMk cId="3852969167" sldId="1225"/>
            <ac:spMk id="66" creationId="{22662DE6-B5D8-82BC-D811-553D90E3B54F}"/>
          </ac:spMkLst>
        </pc:spChg>
      </pc:sldChg>
      <pc:sldChg chg="addSp modSp mod">
        <pc:chgData name="MOLLOIS Ewa" userId="e15a782e-2e74-42de-8a9b-bd971e1532ed" providerId="ADAL" clId="{A54F6BB0-3599-401E-9049-FBA7178FA128}" dt="2024-02-15T12:47:45.433" v="371" actId="20577"/>
        <pc:sldMkLst>
          <pc:docMk/>
          <pc:sldMk cId="399531174" sldId="1226"/>
        </pc:sldMkLst>
        <pc:spChg chg="add mod">
          <ac:chgData name="MOLLOIS Ewa" userId="e15a782e-2e74-42de-8a9b-bd971e1532ed" providerId="ADAL" clId="{A54F6BB0-3599-401E-9049-FBA7178FA128}" dt="2024-02-15T12:47:45.433" v="371" actId="20577"/>
          <ac:spMkLst>
            <pc:docMk/>
            <pc:sldMk cId="399531174" sldId="1226"/>
            <ac:spMk id="2" creationId="{C510E60B-E656-8563-41C6-9C99B8C25904}"/>
          </ac:spMkLst>
        </pc:spChg>
        <pc:spChg chg="mod">
          <ac:chgData name="MOLLOIS Ewa" userId="e15a782e-2e74-42de-8a9b-bd971e1532ed" providerId="ADAL" clId="{A54F6BB0-3599-401E-9049-FBA7178FA128}" dt="2024-02-15T12:44:41.229" v="145" actId="20577"/>
          <ac:spMkLst>
            <pc:docMk/>
            <pc:sldMk cId="399531174" sldId="1226"/>
            <ac:spMk id="6" creationId="{900EB34B-7230-7B00-3A7D-2F3F7FB226F2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5212556-665F-4BE7-B677-EE6015FDB39C}" type="datetimeFigureOut">
              <a:rPr lang="fr-FR" smtClean="0"/>
              <a:t>15/02/2024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2216150" y="1241425"/>
            <a:ext cx="236537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27EDC12-EED2-4C91-9DCC-F7D0382AF93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713104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E95F154-EF79-4626-9EC0-621A9395408C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0400418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E95F154-EF79-4626-9EC0-621A9395408C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580303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944563" y="1750055"/>
            <a:ext cx="5667375" cy="3722887"/>
          </a:xfrm>
        </p:spPr>
        <p:txBody>
          <a:bodyPr anchor="b"/>
          <a:lstStyle>
            <a:lvl1pPr algn="ctr">
              <a:defRPr sz="3719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944563" y="5616511"/>
            <a:ext cx="5667375" cy="2581762"/>
          </a:xfrm>
        </p:spPr>
        <p:txBody>
          <a:bodyPr/>
          <a:lstStyle>
            <a:lvl1pPr marL="0" indent="0" algn="ctr">
              <a:buNone/>
              <a:defRPr sz="1488"/>
            </a:lvl1pPr>
            <a:lvl2pPr marL="283373" indent="0" algn="ctr">
              <a:buNone/>
              <a:defRPr sz="1240"/>
            </a:lvl2pPr>
            <a:lvl3pPr marL="566745" indent="0" algn="ctr">
              <a:buNone/>
              <a:defRPr sz="1116"/>
            </a:lvl3pPr>
            <a:lvl4pPr marL="850118" indent="0" algn="ctr">
              <a:buNone/>
              <a:defRPr sz="992"/>
            </a:lvl4pPr>
            <a:lvl5pPr marL="1133490" indent="0" algn="ctr">
              <a:buNone/>
              <a:defRPr sz="992"/>
            </a:lvl5pPr>
            <a:lvl6pPr marL="1416863" indent="0" algn="ctr">
              <a:buNone/>
              <a:defRPr sz="992"/>
            </a:lvl6pPr>
            <a:lvl7pPr marL="1700235" indent="0" algn="ctr">
              <a:buNone/>
              <a:defRPr sz="992"/>
            </a:lvl7pPr>
            <a:lvl8pPr marL="1983608" indent="0" algn="ctr">
              <a:buNone/>
              <a:defRPr sz="992"/>
            </a:lvl8pPr>
            <a:lvl9pPr marL="2266980" indent="0" algn="ctr">
              <a:buNone/>
              <a:defRPr sz="992"/>
            </a:lvl9pPr>
          </a:lstStyle>
          <a:p>
            <a:r>
              <a:rPr lang="fr-FR"/>
              <a:t>Modifier le style des sous-titres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A896E0-23A8-405A-A6D0-B4B827E7AD84}" type="datetimeFigureOut">
              <a:rPr lang="fr-FR" smtClean="0"/>
              <a:t>15/02/2024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B7E231-2342-475B-AD68-8A2933E7574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302033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A896E0-23A8-405A-A6D0-B4B827E7AD84}" type="datetimeFigureOut">
              <a:rPr lang="fr-FR" smtClean="0"/>
              <a:t>15/02/2024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B7E231-2342-475B-AD68-8A2933E7574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5041879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15574" y="2665925"/>
            <a:ext cx="6517481" cy="4448157"/>
          </a:xfrm>
        </p:spPr>
        <p:txBody>
          <a:bodyPr anchor="b"/>
          <a:lstStyle>
            <a:lvl1pPr>
              <a:defRPr sz="3719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515574" y="7156164"/>
            <a:ext cx="6517481" cy="2339180"/>
          </a:xfrm>
        </p:spPr>
        <p:txBody>
          <a:bodyPr/>
          <a:lstStyle>
            <a:lvl1pPr marL="0" indent="0">
              <a:buNone/>
              <a:defRPr sz="1488">
                <a:solidFill>
                  <a:schemeClr val="tx1">
                    <a:tint val="75000"/>
                  </a:schemeClr>
                </a:solidFill>
              </a:defRPr>
            </a:lvl1pPr>
            <a:lvl2pPr marL="283373" indent="0">
              <a:buNone/>
              <a:defRPr sz="1240">
                <a:solidFill>
                  <a:schemeClr val="tx1">
                    <a:tint val="75000"/>
                  </a:schemeClr>
                </a:solidFill>
              </a:defRPr>
            </a:lvl2pPr>
            <a:lvl3pPr marL="566745" indent="0">
              <a:buNone/>
              <a:defRPr sz="1116">
                <a:solidFill>
                  <a:schemeClr val="tx1">
                    <a:tint val="75000"/>
                  </a:schemeClr>
                </a:solidFill>
              </a:defRPr>
            </a:lvl3pPr>
            <a:lvl4pPr marL="850118" indent="0">
              <a:buNone/>
              <a:defRPr sz="992">
                <a:solidFill>
                  <a:schemeClr val="tx1">
                    <a:tint val="75000"/>
                  </a:schemeClr>
                </a:solidFill>
              </a:defRPr>
            </a:lvl4pPr>
            <a:lvl5pPr marL="1133490" indent="0">
              <a:buNone/>
              <a:defRPr sz="992">
                <a:solidFill>
                  <a:schemeClr val="tx1">
                    <a:tint val="75000"/>
                  </a:schemeClr>
                </a:solidFill>
              </a:defRPr>
            </a:lvl5pPr>
            <a:lvl6pPr marL="1416863" indent="0">
              <a:buNone/>
              <a:defRPr sz="992">
                <a:solidFill>
                  <a:schemeClr val="tx1">
                    <a:tint val="75000"/>
                  </a:schemeClr>
                </a:solidFill>
              </a:defRPr>
            </a:lvl6pPr>
            <a:lvl7pPr marL="1700235" indent="0">
              <a:buNone/>
              <a:defRPr sz="992">
                <a:solidFill>
                  <a:schemeClr val="tx1">
                    <a:tint val="75000"/>
                  </a:schemeClr>
                </a:solidFill>
              </a:defRPr>
            </a:lvl7pPr>
            <a:lvl8pPr marL="1983608" indent="0">
              <a:buNone/>
              <a:defRPr sz="992">
                <a:solidFill>
                  <a:schemeClr val="tx1">
                    <a:tint val="75000"/>
                  </a:schemeClr>
                </a:solidFill>
              </a:defRPr>
            </a:lvl8pPr>
            <a:lvl9pPr marL="2266980" indent="0">
              <a:buNone/>
              <a:defRPr sz="992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A896E0-23A8-405A-A6D0-B4B827E7AD84}" type="datetimeFigureOut">
              <a:rPr lang="fr-FR" smtClean="0"/>
              <a:t>15/02/2024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B7E231-2342-475B-AD68-8A2933E7574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807889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519509" y="2846623"/>
            <a:ext cx="3211513" cy="6784864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3825478" y="2846623"/>
            <a:ext cx="3211513" cy="6784864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A896E0-23A8-405A-A6D0-B4B827E7AD84}" type="datetimeFigureOut">
              <a:rPr lang="fr-FR" smtClean="0"/>
              <a:t>15/02/2024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B7E231-2342-475B-AD68-8A2933E7574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799745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20494" y="569326"/>
            <a:ext cx="6517481" cy="2066896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520494" y="2621369"/>
            <a:ext cx="3196753" cy="1284692"/>
          </a:xfrm>
        </p:spPr>
        <p:txBody>
          <a:bodyPr anchor="b"/>
          <a:lstStyle>
            <a:lvl1pPr marL="0" indent="0">
              <a:buNone/>
              <a:defRPr sz="1488" b="1"/>
            </a:lvl1pPr>
            <a:lvl2pPr marL="283373" indent="0">
              <a:buNone/>
              <a:defRPr sz="1240" b="1"/>
            </a:lvl2pPr>
            <a:lvl3pPr marL="566745" indent="0">
              <a:buNone/>
              <a:defRPr sz="1116" b="1"/>
            </a:lvl3pPr>
            <a:lvl4pPr marL="850118" indent="0">
              <a:buNone/>
              <a:defRPr sz="992" b="1"/>
            </a:lvl4pPr>
            <a:lvl5pPr marL="1133490" indent="0">
              <a:buNone/>
              <a:defRPr sz="992" b="1"/>
            </a:lvl5pPr>
            <a:lvl6pPr marL="1416863" indent="0">
              <a:buNone/>
              <a:defRPr sz="992" b="1"/>
            </a:lvl6pPr>
            <a:lvl7pPr marL="1700235" indent="0">
              <a:buNone/>
              <a:defRPr sz="992" b="1"/>
            </a:lvl7pPr>
            <a:lvl8pPr marL="1983608" indent="0">
              <a:buNone/>
              <a:defRPr sz="992" b="1"/>
            </a:lvl8pPr>
            <a:lvl9pPr marL="2266980" indent="0">
              <a:buNone/>
              <a:defRPr sz="992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520494" y="3906061"/>
            <a:ext cx="3196753" cy="574522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3825478" y="2621369"/>
            <a:ext cx="3212497" cy="1284692"/>
          </a:xfrm>
        </p:spPr>
        <p:txBody>
          <a:bodyPr anchor="b"/>
          <a:lstStyle>
            <a:lvl1pPr marL="0" indent="0">
              <a:buNone/>
              <a:defRPr sz="1488" b="1"/>
            </a:lvl1pPr>
            <a:lvl2pPr marL="283373" indent="0">
              <a:buNone/>
              <a:defRPr sz="1240" b="1"/>
            </a:lvl2pPr>
            <a:lvl3pPr marL="566745" indent="0">
              <a:buNone/>
              <a:defRPr sz="1116" b="1"/>
            </a:lvl3pPr>
            <a:lvl4pPr marL="850118" indent="0">
              <a:buNone/>
              <a:defRPr sz="992" b="1"/>
            </a:lvl4pPr>
            <a:lvl5pPr marL="1133490" indent="0">
              <a:buNone/>
              <a:defRPr sz="992" b="1"/>
            </a:lvl5pPr>
            <a:lvl6pPr marL="1416863" indent="0">
              <a:buNone/>
              <a:defRPr sz="992" b="1"/>
            </a:lvl6pPr>
            <a:lvl7pPr marL="1700235" indent="0">
              <a:buNone/>
              <a:defRPr sz="992" b="1"/>
            </a:lvl7pPr>
            <a:lvl8pPr marL="1983608" indent="0">
              <a:buNone/>
              <a:defRPr sz="992" b="1"/>
            </a:lvl8pPr>
            <a:lvl9pPr marL="2266980" indent="0">
              <a:buNone/>
              <a:defRPr sz="992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3825478" y="3906061"/>
            <a:ext cx="3212497" cy="574522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A896E0-23A8-405A-A6D0-B4B827E7AD84}" type="datetimeFigureOut">
              <a:rPr lang="fr-FR" smtClean="0"/>
              <a:t>15/02/2024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B7E231-2342-475B-AD68-8A2933E7574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9273693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A896E0-23A8-405A-A6D0-B4B827E7AD84}" type="datetimeFigureOut">
              <a:rPr lang="fr-FR" smtClean="0"/>
              <a:t>15/02/2024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B7E231-2342-475B-AD68-8A2933E7574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1662181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A896E0-23A8-405A-A6D0-B4B827E7AD84}" type="datetimeFigureOut">
              <a:rPr lang="fr-FR" smtClean="0"/>
              <a:t>15/02/2024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B7E231-2342-475B-AD68-8A2933E7574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6292307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20494" y="712893"/>
            <a:ext cx="2437168" cy="2495127"/>
          </a:xfrm>
        </p:spPr>
        <p:txBody>
          <a:bodyPr anchor="b"/>
          <a:lstStyle>
            <a:lvl1pPr>
              <a:defRPr sz="1983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212497" y="1539652"/>
            <a:ext cx="3825478" cy="7599245"/>
          </a:xfrm>
        </p:spPr>
        <p:txBody>
          <a:bodyPr/>
          <a:lstStyle>
            <a:lvl1pPr>
              <a:defRPr sz="1983"/>
            </a:lvl1pPr>
            <a:lvl2pPr>
              <a:defRPr sz="1735"/>
            </a:lvl2pPr>
            <a:lvl3pPr>
              <a:defRPr sz="1488"/>
            </a:lvl3pPr>
            <a:lvl4pPr>
              <a:defRPr sz="1240"/>
            </a:lvl4pPr>
            <a:lvl5pPr>
              <a:defRPr sz="1240"/>
            </a:lvl5pPr>
            <a:lvl6pPr>
              <a:defRPr sz="1240"/>
            </a:lvl6pPr>
            <a:lvl7pPr>
              <a:defRPr sz="1240"/>
            </a:lvl7pPr>
            <a:lvl8pPr>
              <a:defRPr sz="1240"/>
            </a:lvl8pPr>
            <a:lvl9pPr>
              <a:defRPr sz="1240"/>
            </a:lvl9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520494" y="3208020"/>
            <a:ext cx="2437168" cy="5943254"/>
          </a:xfrm>
        </p:spPr>
        <p:txBody>
          <a:bodyPr/>
          <a:lstStyle>
            <a:lvl1pPr marL="0" indent="0">
              <a:buNone/>
              <a:defRPr sz="992"/>
            </a:lvl1pPr>
            <a:lvl2pPr marL="283373" indent="0">
              <a:buNone/>
              <a:defRPr sz="868"/>
            </a:lvl2pPr>
            <a:lvl3pPr marL="566745" indent="0">
              <a:buNone/>
              <a:defRPr sz="744"/>
            </a:lvl3pPr>
            <a:lvl4pPr marL="850118" indent="0">
              <a:buNone/>
              <a:defRPr sz="620"/>
            </a:lvl4pPr>
            <a:lvl5pPr marL="1133490" indent="0">
              <a:buNone/>
              <a:defRPr sz="620"/>
            </a:lvl5pPr>
            <a:lvl6pPr marL="1416863" indent="0">
              <a:buNone/>
              <a:defRPr sz="620"/>
            </a:lvl6pPr>
            <a:lvl7pPr marL="1700235" indent="0">
              <a:buNone/>
              <a:defRPr sz="620"/>
            </a:lvl7pPr>
            <a:lvl8pPr marL="1983608" indent="0">
              <a:buNone/>
              <a:defRPr sz="620"/>
            </a:lvl8pPr>
            <a:lvl9pPr marL="2266980" indent="0">
              <a:buNone/>
              <a:defRPr sz="62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A896E0-23A8-405A-A6D0-B4B827E7AD84}" type="datetimeFigureOut">
              <a:rPr lang="fr-FR" smtClean="0"/>
              <a:t>15/02/2024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B7E231-2342-475B-AD68-8A2933E7574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873945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20494" y="712893"/>
            <a:ext cx="2437168" cy="2495127"/>
          </a:xfrm>
        </p:spPr>
        <p:txBody>
          <a:bodyPr anchor="b"/>
          <a:lstStyle>
            <a:lvl1pPr>
              <a:defRPr sz="1983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3212497" y="1539652"/>
            <a:ext cx="3825478" cy="7599245"/>
          </a:xfrm>
        </p:spPr>
        <p:txBody>
          <a:bodyPr/>
          <a:lstStyle>
            <a:lvl1pPr marL="0" indent="0">
              <a:buNone/>
              <a:defRPr sz="1983"/>
            </a:lvl1pPr>
            <a:lvl2pPr marL="283373" indent="0">
              <a:buNone/>
              <a:defRPr sz="1735"/>
            </a:lvl2pPr>
            <a:lvl3pPr marL="566745" indent="0">
              <a:buNone/>
              <a:defRPr sz="1488"/>
            </a:lvl3pPr>
            <a:lvl4pPr marL="850118" indent="0">
              <a:buNone/>
              <a:defRPr sz="1240"/>
            </a:lvl4pPr>
            <a:lvl5pPr marL="1133490" indent="0">
              <a:buNone/>
              <a:defRPr sz="1240"/>
            </a:lvl5pPr>
            <a:lvl6pPr marL="1416863" indent="0">
              <a:buNone/>
              <a:defRPr sz="1240"/>
            </a:lvl6pPr>
            <a:lvl7pPr marL="1700235" indent="0">
              <a:buNone/>
              <a:defRPr sz="1240"/>
            </a:lvl7pPr>
            <a:lvl8pPr marL="1983608" indent="0">
              <a:buNone/>
              <a:defRPr sz="1240"/>
            </a:lvl8pPr>
            <a:lvl9pPr marL="2266980" indent="0">
              <a:buNone/>
              <a:defRPr sz="124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520494" y="3208020"/>
            <a:ext cx="2437168" cy="5943254"/>
          </a:xfrm>
        </p:spPr>
        <p:txBody>
          <a:bodyPr/>
          <a:lstStyle>
            <a:lvl1pPr marL="0" indent="0">
              <a:buNone/>
              <a:defRPr sz="992"/>
            </a:lvl1pPr>
            <a:lvl2pPr marL="283373" indent="0">
              <a:buNone/>
              <a:defRPr sz="868"/>
            </a:lvl2pPr>
            <a:lvl3pPr marL="566745" indent="0">
              <a:buNone/>
              <a:defRPr sz="744"/>
            </a:lvl3pPr>
            <a:lvl4pPr marL="850118" indent="0">
              <a:buNone/>
              <a:defRPr sz="620"/>
            </a:lvl4pPr>
            <a:lvl5pPr marL="1133490" indent="0">
              <a:buNone/>
              <a:defRPr sz="620"/>
            </a:lvl5pPr>
            <a:lvl6pPr marL="1416863" indent="0">
              <a:buNone/>
              <a:defRPr sz="620"/>
            </a:lvl6pPr>
            <a:lvl7pPr marL="1700235" indent="0">
              <a:buNone/>
              <a:defRPr sz="620"/>
            </a:lvl7pPr>
            <a:lvl8pPr marL="1983608" indent="0">
              <a:buNone/>
              <a:defRPr sz="620"/>
            </a:lvl8pPr>
            <a:lvl9pPr marL="2266980" indent="0">
              <a:buNone/>
              <a:defRPr sz="62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A896E0-23A8-405A-A6D0-B4B827E7AD84}" type="datetimeFigureOut">
              <a:rPr lang="fr-FR" smtClean="0"/>
              <a:t>15/02/2024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B7E231-2342-475B-AD68-8A2933E7574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1453179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A896E0-23A8-405A-A6D0-B4B827E7AD84}" type="datetimeFigureOut">
              <a:rPr lang="fr-FR" smtClean="0"/>
              <a:t>15/02/2024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B7E231-2342-475B-AD68-8A2933E7574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3190439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5407620" y="569325"/>
            <a:ext cx="1629370" cy="9062162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519509" y="569325"/>
            <a:ext cx="4793655" cy="9062162"/>
          </a:xfrm>
        </p:spPr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A896E0-23A8-405A-A6D0-B4B827E7AD84}" type="datetimeFigureOut">
              <a:rPr lang="fr-FR" smtClean="0"/>
              <a:t>15/02/2024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B7E231-2342-475B-AD68-8A2933E7574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5336863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hapitre Jaune - il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 descr="chapitre16-9-2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556500" cy="10693400"/>
          </a:xfrm>
          <a:prstGeom prst="rect">
            <a:avLst/>
          </a:prstGeom>
        </p:spPr>
      </p:pic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1798232" y="4136997"/>
            <a:ext cx="3961111" cy="1763460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1983" b="1" i="0">
                <a:solidFill>
                  <a:srgbClr val="000000"/>
                </a:solidFill>
                <a:latin typeface="Arial Black"/>
                <a:cs typeface="Arial Black"/>
              </a:defRPr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1BE1FF7-70ED-4642-A0F6-6F15DF67E8C8}"/>
              </a:ext>
            </a:extLst>
          </p:cNvPr>
          <p:cNvSpPr/>
          <p:nvPr userDrawn="1"/>
        </p:nvSpPr>
        <p:spPr>
          <a:xfrm>
            <a:off x="6069043" y="8305553"/>
            <a:ext cx="1293042" cy="1745744"/>
          </a:xfrm>
          <a:prstGeom prst="rect">
            <a:avLst/>
          </a:prstGeom>
          <a:solidFill>
            <a:schemeClr val="bg1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116"/>
          </a:p>
        </p:txBody>
      </p:sp>
      <p:pic>
        <p:nvPicPr>
          <p:cNvPr id="3" name="Image 2" descr="Une image contenant texte, dessin&#10;&#10;Description générée automatiquement">
            <a:extLst>
              <a:ext uri="{FF2B5EF4-FFF2-40B4-BE49-F238E27FC236}">
                <a16:creationId xmlns:a16="http://schemas.microsoft.com/office/drawing/2014/main" id="{D58D8E9E-B444-4C16-9212-8A10ED56ECB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9043" y="8105646"/>
            <a:ext cx="1122471" cy="21455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214357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position personnalisé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597679" y="9442056"/>
            <a:ext cx="681500" cy="966547"/>
          </a:xfrm>
          <a:prstGeom prst="rect">
            <a:avLst/>
          </a:prstGeom>
        </p:spPr>
      </p:pic>
      <p:cxnSp>
        <p:nvCxnSpPr>
          <p:cNvPr id="7" name="Connecteur droit 6"/>
          <p:cNvCxnSpPr/>
          <p:nvPr userDrawn="1"/>
        </p:nvCxnSpPr>
        <p:spPr>
          <a:xfrm>
            <a:off x="219995" y="10253241"/>
            <a:ext cx="6207029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8" name="ZoneTexte 7"/>
          <p:cNvSpPr txBox="1"/>
          <p:nvPr userDrawn="1"/>
        </p:nvSpPr>
        <p:spPr>
          <a:xfrm>
            <a:off x="161666" y="9805333"/>
            <a:ext cx="3713463" cy="1940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fr-FR" sz="661" b="1" kern="1200">
                <a:solidFill>
                  <a:schemeClr val="bg1"/>
                </a:solidFill>
                <a:latin typeface="Arial Black"/>
                <a:ea typeface="+mn-ea"/>
                <a:cs typeface="Arial Black"/>
              </a:rPr>
              <a:t>TRANSFORM’BTP…en Action </a:t>
            </a:r>
            <a:r>
              <a:rPr lang="fr-FR" sz="661" kern="1200">
                <a:solidFill>
                  <a:schemeClr val="bg1"/>
                </a:solidFill>
                <a:latin typeface="Arial"/>
                <a:ea typeface="+mn-ea"/>
                <a:cs typeface="Arial"/>
              </a:rPr>
              <a:t>–  Le déploiement du plan</a:t>
            </a:r>
            <a:r>
              <a:rPr lang="fr-FR" sz="661" kern="1200" baseline="0">
                <a:solidFill>
                  <a:schemeClr val="bg1"/>
                </a:solidFill>
                <a:latin typeface="Arial"/>
                <a:ea typeface="+mn-ea"/>
                <a:cs typeface="Arial"/>
              </a:rPr>
              <a:t> stratégique du CCCA-BTP </a:t>
            </a:r>
            <a:endParaRPr lang="fr-FR" sz="661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9" name="Titre 1"/>
          <p:cNvSpPr>
            <a:spLocks noGrp="1"/>
          </p:cNvSpPr>
          <p:nvPr>
            <p:ph type="title" hasCustomPrompt="1"/>
          </p:nvPr>
        </p:nvSpPr>
        <p:spPr>
          <a:xfrm>
            <a:off x="245441" y="527777"/>
            <a:ext cx="6933234" cy="470299"/>
          </a:xfrm>
          <a:prstGeom prst="rect">
            <a:avLst/>
          </a:prstGeom>
        </p:spPr>
        <p:txBody>
          <a:bodyPr>
            <a:noAutofit/>
          </a:bodyPr>
          <a:lstStyle>
            <a:lvl1pPr algn="l">
              <a:defRPr sz="1157">
                <a:solidFill>
                  <a:schemeClr val="bg1"/>
                </a:solidFill>
                <a:latin typeface="Arial Black"/>
                <a:cs typeface="Arial Black"/>
              </a:defRPr>
            </a:lvl1pPr>
          </a:lstStyle>
          <a:p>
            <a:r>
              <a:rPr lang="fr-FR"/>
              <a:t>Cliquez et modifiez le titre </a:t>
            </a:r>
          </a:p>
        </p:txBody>
      </p:sp>
    </p:spTree>
    <p:extLst>
      <p:ext uri="{BB962C8B-B14F-4D97-AF65-F5344CB8AC3E}">
        <p14:creationId xmlns:p14="http://schemas.microsoft.com/office/powerpoint/2010/main" val="125519022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enu - Titre Jau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5441" y="1506049"/>
            <a:ext cx="7033738" cy="743726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992">
                <a:latin typeface="Arial"/>
                <a:cs typeface="Arial"/>
              </a:defRPr>
            </a:lvl1pPr>
            <a:lvl2pPr>
              <a:defRPr sz="992">
                <a:latin typeface="Arial"/>
                <a:cs typeface="Arial"/>
              </a:defRPr>
            </a:lvl2pPr>
            <a:lvl3pPr>
              <a:defRPr sz="992">
                <a:latin typeface="Arial"/>
                <a:cs typeface="Arial"/>
              </a:defRPr>
            </a:lvl3pPr>
            <a:lvl4pPr>
              <a:defRPr sz="992">
                <a:latin typeface="Arial"/>
                <a:cs typeface="Arial"/>
              </a:defRPr>
            </a:lvl4pPr>
            <a:lvl5pPr>
              <a:defRPr sz="992">
                <a:latin typeface="Arial"/>
                <a:cs typeface="Arial"/>
              </a:defRPr>
            </a:lvl5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pic>
        <p:nvPicPr>
          <p:cNvPr id="13" name="Image 12" descr="titre-jaune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8567"/>
            <a:ext cx="7556500" cy="1867999"/>
          </a:xfrm>
          <a:prstGeom prst="rect">
            <a:avLst/>
          </a:prstGeom>
        </p:spPr>
      </p:pic>
      <p:sp>
        <p:nvSpPr>
          <p:cNvPr id="14" name="Titre 1"/>
          <p:cNvSpPr>
            <a:spLocks noGrp="1"/>
          </p:cNvSpPr>
          <p:nvPr>
            <p:ph type="title" hasCustomPrompt="1"/>
          </p:nvPr>
        </p:nvSpPr>
        <p:spPr>
          <a:xfrm>
            <a:off x="245441" y="527777"/>
            <a:ext cx="6933234" cy="470299"/>
          </a:xfrm>
          <a:prstGeom prst="rect">
            <a:avLst/>
          </a:prstGeom>
        </p:spPr>
        <p:txBody>
          <a:bodyPr>
            <a:noAutofit/>
          </a:bodyPr>
          <a:lstStyle>
            <a:lvl1pPr algn="l">
              <a:defRPr sz="1157">
                <a:solidFill>
                  <a:schemeClr val="tx1"/>
                </a:solidFill>
                <a:latin typeface="Arial Black"/>
                <a:cs typeface="Arial Black"/>
              </a:defRPr>
            </a:lvl1pPr>
          </a:lstStyle>
          <a:p>
            <a:r>
              <a:rPr lang="fr-FR"/>
              <a:t>Cliquez et modifiez le titre </a:t>
            </a:r>
          </a:p>
        </p:txBody>
      </p:sp>
      <p:pic>
        <p:nvPicPr>
          <p:cNvPr id="4" name="Image 3" descr="Une image contenant texte, dessin&#10;&#10;Description générée automatiquement">
            <a:extLst>
              <a:ext uri="{FF2B5EF4-FFF2-40B4-BE49-F238E27FC236}">
                <a16:creationId xmlns:a16="http://schemas.microsoft.com/office/drawing/2014/main" id="{95E3C3D5-4EED-4927-899B-426CAB3EB7F7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5817" y="9199076"/>
            <a:ext cx="505659" cy="9665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51015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2/15/2024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2/15/2024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2/15/2024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theme" Target="../theme/theme2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2/15/2024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519510" y="569326"/>
            <a:ext cx="6517481" cy="206689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519510" y="2846623"/>
            <a:ext cx="6517481" cy="67848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519509" y="9911198"/>
            <a:ext cx="1700213" cy="5693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744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A896E0-23A8-405A-A6D0-B4B827E7AD84}" type="datetimeFigureOut">
              <a:rPr lang="fr-FR" smtClean="0"/>
              <a:t>15/02/2024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2503091" y="9911198"/>
            <a:ext cx="2550319" cy="5693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744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5336778" y="9911198"/>
            <a:ext cx="1700213" cy="5693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44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B7E231-2342-475B-AD68-8A2933E7574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394022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</p:sldLayoutIdLst>
  <p:txStyles>
    <p:titleStyle>
      <a:lvl1pPr algn="l" defTabSz="566745" rtl="0" eaLnBrk="1" latinLnBrk="0" hangingPunct="1">
        <a:lnSpc>
          <a:spcPct val="90000"/>
        </a:lnSpc>
        <a:spcBef>
          <a:spcPct val="0"/>
        </a:spcBef>
        <a:buNone/>
        <a:defRPr sz="272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41686" indent="-141686" algn="l" defTabSz="566745" rtl="0" eaLnBrk="1" latinLnBrk="0" hangingPunct="1">
        <a:lnSpc>
          <a:spcPct val="90000"/>
        </a:lnSpc>
        <a:spcBef>
          <a:spcPts val="620"/>
        </a:spcBef>
        <a:buFont typeface="Arial" panose="020B0604020202020204" pitchFamily="34" charset="0"/>
        <a:buChar char="•"/>
        <a:defRPr sz="1735" kern="1200">
          <a:solidFill>
            <a:schemeClr val="tx1"/>
          </a:solidFill>
          <a:latin typeface="+mn-lt"/>
          <a:ea typeface="+mn-ea"/>
          <a:cs typeface="+mn-cs"/>
        </a:defRPr>
      </a:lvl1pPr>
      <a:lvl2pPr marL="425059" indent="-141686" algn="l" defTabSz="566745" rtl="0" eaLnBrk="1" latinLnBrk="0" hangingPunct="1">
        <a:lnSpc>
          <a:spcPct val="90000"/>
        </a:lnSpc>
        <a:spcBef>
          <a:spcPts val="310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2pPr>
      <a:lvl3pPr marL="708431" indent="-141686" algn="l" defTabSz="566745" rtl="0" eaLnBrk="1" latinLnBrk="0" hangingPunct="1">
        <a:lnSpc>
          <a:spcPct val="90000"/>
        </a:lnSpc>
        <a:spcBef>
          <a:spcPts val="310"/>
        </a:spcBef>
        <a:buFont typeface="Arial" panose="020B0604020202020204" pitchFamily="34" charset="0"/>
        <a:buChar char="•"/>
        <a:defRPr sz="1240" kern="1200">
          <a:solidFill>
            <a:schemeClr val="tx1"/>
          </a:solidFill>
          <a:latin typeface="+mn-lt"/>
          <a:ea typeface="+mn-ea"/>
          <a:cs typeface="+mn-cs"/>
        </a:defRPr>
      </a:lvl3pPr>
      <a:lvl4pPr marL="991804" indent="-141686" algn="l" defTabSz="566745" rtl="0" eaLnBrk="1" latinLnBrk="0" hangingPunct="1">
        <a:lnSpc>
          <a:spcPct val="90000"/>
        </a:lnSpc>
        <a:spcBef>
          <a:spcPts val="310"/>
        </a:spcBef>
        <a:buFont typeface="Arial" panose="020B0604020202020204" pitchFamily="34" charset="0"/>
        <a:buChar char="•"/>
        <a:defRPr sz="1116" kern="1200">
          <a:solidFill>
            <a:schemeClr val="tx1"/>
          </a:solidFill>
          <a:latin typeface="+mn-lt"/>
          <a:ea typeface="+mn-ea"/>
          <a:cs typeface="+mn-cs"/>
        </a:defRPr>
      </a:lvl4pPr>
      <a:lvl5pPr marL="1275177" indent="-141686" algn="l" defTabSz="566745" rtl="0" eaLnBrk="1" latinLnBrk="0" hangingPunct="1">
        <a:lnSpc>
          <a:spcPct val="90000"/>
        </a:lnSpc>
        <a:spcBef>
          <a:spcPts val="310"/>
        </a:spcBef>
        <a:buFont typeface="Arial" panose="020B0604020202020204" pitchFamily="34" charset="0"/>
        <a:buChar char="•"/>
        <a:defRPr sz="1116" kern="1200">
          <a:solidFill>
            <a:schemeClr val="tx1"/>
          </a:solidFill>
          <a:latin typeface="+mn-lt"/>
          <a:ea typeface="+mn-ea"/>
          <a:cs typeface="+mn-cs"/>
        </a:defRPr>
      </a:lvl5pPr>
      <a:lvl6pPr marL="1558549" indent="-141686" algn="l" defTabSz="566745" rtl="0" eaLnBrk="1" latinLnBrk="0" hangingPunct="1">
        <a:lnSpc>
          <a:spcPct val="90000"/>
        </a:lnSpc>
        <a:spcBef>
          <a:spcPts val="310"/>
        </a:spcBef>
        <a:buFont typeface="Arial" panose="020B0604020202020204" pitchFamily="34" charset="0"/>
        <a:buChar char="•"/>
        <a:defRPr sz="1116" kern="1200">
          <a:solidFill>
            <a:schemeClr val="tx1"/>
          </a:solidFill>
          <a:latin typeface="+mn-lt"/>
          <a:ea typeface="+mn-ea"/>
          <a:cs typeface="+mn-cs"/>
        </a:defRPr>
      </a:lvl6pPr>
      <a:lvl7pPr marL="1841922" indent="-141686" algn="l" defTabSz="566745" rtl="0" eaLnBrk="1" latinLnBrk="0" hangingPunct="1">
        <a:lnSpc>
          <a:spcPct val="90000"/>
        </a:lnSpc>
        <a:spcBef>
          <a:spcPts val="310"/>
        </a:spcBef>
        <a:buFont typeface="Arial" panose="020B0604020202020204" pitchFamily="34" charset="0"/>
        <a:buChar char="•"/>
        <a:defRPr sz="1116" kern="1200">
          <a:solidFill>
            <a:schemeClr val="tx1"/>
          </a:solidFill>
          <a:latin typeface="+mn-lt"/>
          <a:ea typeface="+mn-ea"/>
          <a:cs typeface="+mn-cs"/>
        </a:defRPr>
      </a:lvl7pPr>
      <a:lvl8pPr marL="2125294" indent="-141686" algn="l" defTabSz="566745" rtl="0" eaLnBrk="1" latinLnBrk="0" hangingPunct="1">
        <a:lnSpc>
          <a:spcPct val="90000"/>
        </a:lnSpc>
        <a:spcBef>
          <a:spcPts val="310"/>
        </a:spcBef>
        <a:buFont typeface="Arial" panose="020B0604020202020204" pitchFamily="34" charset="0"/>
        <a:buChar char="•"/>
        <a:defRPr sz="1116" kern="1200">
          <a:solidFill>
            <a:schemeClr val="tx1"/>
          </a:solidFill>
          <a:latin typeface="+mn-lt"/>
          <a:ea typeface="+mn-ea"/>
          <a:cs typeface="+mn-cs"/>
        </a:defRPr>
      </a:lvl8pPr>
      <a:lvl9pPr marL="2408667" indent="-141686" algn="l" defTabSz="566745" rtl="0" eaLnBrk="1" latinLnBrk="0" hangingPunct="1">
        <a:lnSpc>
          <a:spcPct val="90000"/>
        </a:lnSpc>
        <a:spcBef>
          <a:spcPts val="310"/>
        </a:spcBef>
        <a:buFont typeface="Arial" panose="020B0604020202020204" pitchFamily="34" charset="0"/>
        <a:buChar char="•"/>
        <a:defRPr sz="1116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566745" rtl="0" eaLnBrk="1" latinLnBrk="0" hangingPunct="1">
        <a:defRPr sz="1116" kern="1200">
          <a:solidFill>
            <a:schemeClr val="tx1"/>
          </a:solidFill>
          <a:latin typeface="+mn-lt"/>
          <a:ea typeface="+mn-ea"/>
          <a:cs typeface="+mn-cs"/>
        </a:defRPr>
      </a:lvl1pPr>
      <a:lvl2pPr marL="283373" algn="l" defTabSz="566745" rtl="0" eaLnBrk="1" latinLnBrk="0" hangingPunct="1">
        <a:defRPr sz="1116" kern="1200">
          <a:solidFill>
            <a:schemeClr val="tx1"/>
          </a:solidFill>
          <a:latin typeface="+mn-lt"/>
          <a:ea typeface="+mn-ea"/>
          <a:cs typeface="+mn-cs"/>
        </a:defRPr>
      </a:lvl2pPr>
      <a:lvl3pPr marL="566745" algn="l" defTabSz="566745" rtl="0" eaLnBrk="1" latinLnBrk="0" hangingPunct="1">
        <a:defRPr sz="1116" kern="1200">
          <a:solidFill>
            <a:schemeClr val="tx1"/>
          </a:solidFill>
          <a:latin typeface="+mn-lt"/>
          <a:ea typeface="+mn-ea"/>
          <a:cs typeface="+mn-cs"/>
        </a:defRPr>
      </a:lvl3pPr>
      <a:lvl4pPr marL="850118" algn="l" defTabSz="566745" rtl="0" eaLnBrk="1" latinLnBrk="0" hangingPunct="1">
        <a:defRPr sz="1116" kern="1200">
          <a:solidFill>
            <a:schemeClr val="tx1"/>
          </a:solidFill>
          <a:latin typeface="+mn-lt"/>
          <a:ea typeface="+mn-ea"/>
          <a:cs typeface="+mn-cs"/>
        </a:defRPr>
      </a:lvl4pPr>
      <a:lvl5pPr marL="1133490" algn="l" defTabSz="566745" rtl="0" eaLnBrk="1" latinLnBrk="0" hangingPunct="1">
        <a:defRPr sz="1116" kern="1200">
          <a:solidFill>
            <a:schemeClr val="tx1"/>
          </a:solidFill>
          <a:latin typeface="+mn-lt"/>
          <a:ea typeface="+mn-ea"/>
          <a:cs typeface="+mn-cs"/>
        </a:defRPr>
      </a:lvl5pPr>
      <a:lvl6pPr marL="1416863" algn="l" defTabSz="566745" rtl="0" eaLnBrk="1" latinLnBrk="0" hangingPunct="1">
        <a:defRPr sz="1116" kern="1200">
          <a:solidFill>
            <a:schemeClr val="tx1"/>
          </a:solidFill>
          <a:latin typeface="+mn-lt"/>
          <a:ea typeface="+mn-ea"/>
          <a:cs typeface="+mn-cs"/>
        </a:defRPr>
      </a:lvl6pPr>
      <a:lvl7pPr marL="1700235" algn="l" defTabSz="566745" rtl="0" eaLnBrk="1" latinLnBrk="0" hangingPunct="1">
        <a:defRPr sz="1116" kern="1200">
          <a:solidFill>
            <a:schemeClr val="tx1"/>
          </a:solidFill>
          <a:latin typeface="+mn-lt"/>
          <a:ea typeface="+mn-ea"/>
          <a:cs typeface="+mn-cs"/>
        </a:defRPr>
      </a:lvl7pPr>
      <a:lvl8pPr marL="1983608" algn="l" defTabSz="566745" rtl="0" eaLnBrk="1" latinLnBrk="0" hangingPunct="1">
        <a:defRPr sz="1116" kern="1200">
          <a:solidFill>
            <a:schemeClr val="tx1"/>
          </a:solidFill>
          <a:latin typeface="+mn-lt"/>
          <a:ea typeface="+mn-ea"/>
          <a:cs typeface="+mn-cs"/>
        </a:defRPr>
      </a:lvl8pPr>
      <a:lvl9pPr marL="2266980" algn="l" defTabSz="566745" rtl="0" eaLnBrk="1" latinLnBrk="0" hangingPunct="1">
        <a:defRPr sz="1116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svg"/><Relationship Id="rId13" Type="http://schemas.openxmlformats.org/officeDocument/2006/relationships/image" Target="../media/image17.png"/><Relationship Id="rId3" Type="http://schemas.openxmlformats.org/officeDocument/2006/relationships/image" Target="../media/image7.svg"/><Relationship Id="rId7" Type="http://schemas.openxmlformats.org/officeDocument/2006/relationships/image" Target="../media/image11.png"/><Relationship Id="rId12" Type="http://schemas.openxmlformats.org/officeDocument/2006/relationships/image" Target="../media/image16.sv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svg"/><Relationship Id="rId11" Type="http://schemas.openxmlformats.org/officeDocument/2006/relationships/image" Target="../media/image15.png"/><Relationship Id="rId5" Type="http://schemas.openxmlformats.org/officeDocument/2006/relationships/image" Target="../media/image9.png"/><Relationship Id="rId10" Type="http://schemas.openxmlformats.org/officeDocument/2006/relationships/image" Target="../media/image14.svg"/><Relationship Id="rId4" Type="http://schemas.openxmlformats.org/officeDocument/2006/relationships/image" Target="../media/image8.png"/><Relationship Id="rId9" Type="http://schemas.openxmlformats.org/officeDocument/2006/relationships/image" Target="../media/image13.png"/><Relationship Id="rId14" Type="http://schemas.openxmlformats.org/officeDocument/2006/relationships/image" Target="../media/image18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-14131"/>
            <a:ext cx="7556497" cy="10687593"/>
          </a:xfrm>
          <a:custGeom>
            <a:avLst/>
            <a:gdLst/>
            <a:ahLst/>
            <a:cxnLst/>
            <a:rect l="l" t="t" r="r" b="b"/>
            <a:pathLst>
              <a:path w="7556497" h="10687593">
                <a:moveTo>
                  <a:pt x="0" y="0"/>
                </a:moveTo>
                <a:lnTo>
                  <a:pt x="7556497" y="0"/>
                </a:lnTo>
                <a:lnTo>
                  <a:pt x="7556497" y="10687593"/>
                </a:lnTo>
                <a:lnTo>
                  <a:pt x="0" y="1068759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fr-FR"/>
          </a:p>
        </p:txBody>
      </p:sp>
      <p:sp>
        <p:nvSpPr>
          <p:cNvPr id="3" name="Freeform 3"/>
          <p:cNvSpPr/>
          <p:nvPr/>
        </p:nvSpPr>
        <p:spPr>
          <a:xfrm>
            <a:off x="323783" y="967273"/>
            <a:ext cx="6918855" cy="5272421"/>
          </a:xfrm>
          <a:custGeom>
            <a:avLst/>
            <a:gdLst/>
            <a:ahLst/>
            <a:cxnLst/>
            <a:rect l="l" t="t" r="r" b="b"/>
            <a:pathLst>
              <a:path w="6918855" h="5272421">
                <a:moveTo>
                  <a:pt x="0" y="0"/>
                </a:moveTo>
                <a:lnTo>
                  <a:pt x="6918856" y="0"/>
                </a:lnTo>
                <a:lnTo>
                  <a:pt x="6918856" y="5272421"/>
                </a:lnTo>
                <a:lnTo>
                  <a:pt x="0" y="5272421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t="-12634" b="-76896"/>
            </a:stretch>
          </a:blipFill>
        </p:spPr>
        <p:txBody>
          <a:bodyPr/>
          <a:lstStyle/>
          <a:p>
            <a:endParaRPr lang="fr-FR"/>
          </a:p>
        </p:txBody>
      </p:sp>
      <p:sp>
        <p:nvSpPr>
          <p:cNvPr id="4" name="Freeform 4"/>
          <p:cNvSpPr/>
          <p:nvPr/>
        </p:nvSpPr>
        <p:spPr>
          <a:xfrm>
            <a:off x="-1760401" y="755371"/>
            <a:ext cx="2783062" cy="2783062"/>
          </a:xfrm>
          <a:custGeom>
            <a:avLst/>
            <a:gdLst/>
            <a:ahLst/>
            <a:cxnLst/>
            <a:rect l="l" t="t" r="r" b="b"/>
            <a:pathLst>
              <a:path w="2783062" h="2783062">
                <a:moveTo>
                  <a:pt x="0" y="0"/>
                </a:moveTo>
                <a:lnTo>
                  <a:pt x="2783062" y="0"/>
                </a:lnTo>
                <a:lnTo>
                  <a:pt x="2783062" y="2783062"/>
                </a:lnTo>
                <a:lnTo>
                  <a:pt x="0" y="2783062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fr-FR"/>
          </a:p>
        </p:txBody>
      </p:sp>
      <p:sp>
        <p:nvSpPr>
          <p:cNvPr id="5" name="Freeform 5"/>
          <p:cNvSpPr/>
          <p:nvPr/>
        </p:nvSpPr>
        <p:spPr>
          <a:xfrm>
            <a:off x="323783" y="9979981"/>
            <a:ext cx="2303116" cy="418748"/>
          </a:xfrm>
          <a:custGeom>
            <a:avLst/>
            <a:gdLst/>
            <a:ahLst/>
            <a:cxnLst/>
            <a:rect l="l" t="t" r="r" b="b"/>
            <a:pathLst>
              <a:path w="2303116" h="418748">
                <a:moveTo>
                  <a:pt x="0" y="0"/>
                </a:moveTo>
                <a:lnTo>
                  <a:pt x="2303117" y="0"/>
                </a:lnTo>
                <a:lnTo>
                  <a:pt x="2303117" y="418747"/>
                </a:lnTo>
                <a:lnTo>
                  <a:pt x="0" y="418747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fr-FR"/>
          </a:p>
        </p:txBody>
      </p:sp>
      <p:sp>
        <p:nvSpPr>
          <p:cNvPr id="6" name="Freeform 6"/>
          <p:cNvSpPr/>
          <p:nvPr/>
        </p:nvSpPr>
        <p:spPr>
          <a:xfrm>
            <a:off x="323783" y="8005648"/>
            <a:ext cx="3987622" cy="66618"/>
          </a:xfrm>
          <a:custGeom>
            <a:avLst/>
            <a:gdLst/>
            <a:ahLst/>
            <a:cxnLst/>
            <a:rect l="l" t="t" r="r" b="b"/>
            <a:pathLst>
              <a:path w="3987622" h="66618">
                <a:moveTo>
                  <a:pt x="0" y="0"/>
                </a:moveTo>
                <a:lnTo>
                  <a:pt x="3987623" y="0"/>
                </a:lnTo>
                <a:lnTo>
                  <a:pt x="3987623" y="66618"/>
                </a:lnTo>
                <a:lnTo>
                  <a:pt x="0" y="66618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fr-FR"/>
          </a:p>
        </p:txBody>
      </p:sp>
      <p:sp>
        <p:nvSpPr>
          <p:cNvPr id="7" name="Freeform 7"/>
          <p:cNvSpPr/>
          <p:nvPr/>
        </p:nvSpPr>
        <p:spPr>
          <a:xfrm>
            <a:off x="6212243" y="6190450"/>
            <a:ext cx="2783062" cy="2783062"/>
          </a:xfrm>
          <a:custGeom>
            <a:avLst/>
            <a:gdLst/>
            <a:ahLst/>
            <a:cxnLst/>
            <a:rect l="l" t="t" r="r" b="b"/>
            <a:pathLst>
              <a:path w="2783062" h="2783062">
                <a:moveTo>
                  <a:pt x="0" y="0"/>
                </a:moveTo>
                <a:lnTo>
                  <a:pt x="2783062" y="0"/>
                </a:lnTo>
                <a:lnTo>
                  <a:pt x="2783062" y="2783062"/>
                </a:lnTo>
                <a:lnTo>
                  <a:pt x="0" y="2783062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fr-FR"/>
          </a:p>
        </p:txBody>
      </p:sp>
      <p:grpSp>
        <p:nvGrpSpPr>
          <p:cNvPr id="8" name="Group 8"/>
          <p:cNvGrpSpPr>
            <a:grpSpLocks noChangeAspect="1"/>
          </p:cNvGrpSpPr>
          <p:nvPr/>
        </p:nvGrpSpPr>
        <p:grpSpPr>
          <a:xfrm>
            <a:off x="4036971" y="9415815"/>
            <a:ext cx="3266942" cy="1003945"/>
            <a:chOff x="0" y="0"/>
            <a:chExt cx="3266935" cy="1003948"/>
          </a:xfrm>
        </p:grpSpPr>
        <p:sp>
          <p:nvSpPr>
            <p:cNvPr id="9" name="Freeform 9"/>
            <p:cNvSpPr/>
            <p:nvPr/>
          </p:nvSpPr>
          <p:spPr>
            <a:xfrm>
              <a:off x="2465070" y="88900"/>
              <a:ext cx="738378" cy="847344"/>
            </a:xfrm>
            <a:custGeom>
              <a:avLst/>
              <a:gdLst/>
              <a:ahLst/>
              <a:cxnLst/>
              <a:rect l="l" t="t" r="r" b="b"/>
              <a:pathLst>
                <a:path w="738378" h="847344">
                  <a:moveTo>
                    <a:pt x="738378" y="0"/>
                  </a:moveTo>
                  <a:lnTo>
                    <a:pt x="0" y="415925"/>
                  </a:lnTo>
                  <a:lnTo>
                    <a:pt x="0" y="415925"/>
                  </a:lnTo>
                  <a:lnTo>
                    <a:pt x="729361" y="847344"/>
                  </a:lnTo>
                  <a:lnTo>
                    <a:pt x="738378" y="0"/>
                  </a:lnTo>
                  <a:close/>
                </a:path>
              </a:pathLst>
            </a:custGeom>
            <a:solidFill>
              <a:srgbClr val="FDEB1A"/>
            </a:solidFill>
          </p:spPr>
          <p:txBody>
            <a:bodyPr/>
            <a:lstStyle/>
            <a:p>
              <a:endParaRPr lang="fr-FR"/>
            </a:p>
          </p:txBody>
        </p:sp>
        <p:sp>
          <p:nvSpPr>
            <p:cNvPr id="10" name="Freeform 10"/>
            <p:cNvSpPr/>
            <p:nvPr/>
          </p:nvSpPr>
          <p:spPr>
            <a:xfrm>
              <a:off x="1664462" y="92964"/>
              <a:ext cx="738378" cy="847471"/>
            </a:xfrm>
            <a:custGeom>
              <a:avLst/>
              <a:gdLst/>
              <a:ahLst/>
              <a:cxnLst/>
              <a:rect l="l" t="t" r="r" b="b"/>
              <a:pathLst>
                <a:path w="738378" h="847471">
                  <a:moveTo>
                    <a:pt x="738378" y="0"/>
                  </a:moveTo>
                  <a:lnTo>
                    <a:pt x="0" y="416052"/>
                  </a:lnTo>
                  <a:lnTo>
                    <a:pt x="729361" y="847471"/>
                  </a:lnTo>
                  <a:lnTo>
                    <a:pt x="729361" y="847471"/>
                  </a:lnTo>
                  <a:lnTo>
                    <a:pt x="738378" y="0"/>
                  </a:lnTo>
                  <a:close/>
                </a:path>
              </a:pathLst>
            </a:custGeom>
            <a:solidFill>
              <a:srgbClr val="FDEB1A"/>
            </a:solidFill>
          </p:spPr>
          <p:txBody>
            <a:bodyPr/>
            <a:lstStyle/>
            <a:p>
              <a:endParaRPr lang="fr-FR"/>
            </a:p>
          </p:txBody>
        </p:sp>
        <p:sp>
          <p:nvSpPr>
            <p:cNvPr id="11" name="Freeform 11"/>
            <p:cNvSpPr/>
            <p:nvPr/>
          </p:nvSpPr>
          <p:spPr>
            <a:xfrm>
              <a:off x="863981" y="71882"/>
              <a:ext cx="738378" cy="847471"/>
            </a:xfrm>
            <a:custGeom>
              <a:avLst/>
              <a:gdLst/>
              <a:ahLst/>
              <a:cxnLst/>
              <a:rect l="l" t="t" r="r" b="b"/>
              <a:pathLst>
                <a:path w="738378" h="847471">
                  <a:moveTo>
                    <a:pt x="738378" y="127"/>
                  </a:moveTo>
                  <a:lnTo>
                    <a:pt x="0" y="416052"/>
                  </a:lnTo>
                  <a:lnTo>
                    <a:pt x="729361" y="847471"/>
                  </a:lnTo>
                  <a:lnTo>
                    <a:pt x="729361" y="847471"/>
                  </a:lnTo>
                  <a:lnTo>
                    <a:pt x="738378" y="0"/>
                  </a:lnTo>
                  <a:close/>
                </a:path>
              </a:pathLst>
            </a:custGeom>
            <a:solidFill>
              <a:srgbClr val="FDEB1A"/>
            </a:solidFill>
          </p:spPr>
          <p:txBody>
            <a:bodyPr/>
            <a:lstStyle/>
            <a:p>
              <a:endParaRPr lang="fr-FR"/>
            </a:p>
          </p:txBody>
        </p:sp>
        <p:sp>
          <p:nvSpPr>
            <p:cNvPr id="12" name="Freeform 12"/>
            <p:cNvSpPr/>
            <p:nvPr/>
          </p:nvSpPr>
          <p:spPr>
            <a:xfrm>
              <a:off x="63500" y="63500"/>
              <a:ext cx="738378" cy="847471"/>
            </a:xfrm>
            <a:custGeom>
              <a:avLst/>
              <a:gdLst/>
              <a:ahLst/>
              <a:cxnLst/>
              <a:rect l="l" t="t" r="r" b="b"/>
              <a:pathLst>
                <a:path w="738378" h="847471">
                  <a:moveTo>
                    <a:pt x="738378" y="0"/>
                  </a:moveTo>
                  <a:lnTo>
                    <a:pt x="0" y="415925"/>
                  </a:lnTo>
                  <a:lnTo>
                    <a:pt x="729361" y="847471"/>
                  </a:lnTo>
                  <a:lnTo>
                    <a:pt x="729361" y="847471"/>
                  </a:lnTo>
                  <a:lnTo>
                    <a:pt x="738251" y="9017"/>
                  </a:lnTo>
                  <a:lnTo>
                    <a:pt x="738378" y="127"/>
                  </a:lnTo>
                  <a:close/>
                </a:path>
              </a:pathLst>
            </a:custGeom>
            <a:solidFill>
              <a:srgbClr val="FDEB1A"/>
            </a:solidFill>
          </p:spPr>
          <p:txBody>
            <a:bodyPr/>
            <a:lstStyle/>
            <a:p>
              <a:endParaRPr lang="fr-FR"/>
            </a:p>
          </p:txBody>
        </p:sp>
      </p:grpSp>
      <p:sp>
        <p:nvSpPr>
          <p:cNvPr id="18" name="TextBox 18"/>
          <p:cNvSpPr txBox="1"/>
          <p:nvPr/>
        </p:nvSpPr>
        <p:spPr>
          <a:xfrm>
            <a:off x="320469" y="6391999"/>
            <a:ext cx="5941200" cy="153486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6219"/>
              </a:lnSpc>
            </a:pPr>
            <a:r>
              <a:rPr lang="en-US" sz="3846" spc="884">
                <a:solidFill>
                  <a:srgbClr val="222222"/>
                </a:solidFill>
                <a:latin typeface="Raleway Bold"/>
              </a:rPr>
              <a:t>PROGRAMMATION 2024</a:t>
            </a:r>
          </a:p>
        </p:txBody>
      </p:sp>
      <p:sp>
        <p:nvSpPr>
          <p:cNvPr id="19" name="TextBox 19"/>
          <p:cNvSpPr txBox="1"/>
          <p:nvPr/>
        </p:nvSpPr>
        <p:spPr>
          <a:xfrm>
            <a:off x="323782" y="8439788"/>
            <a:ext cx="4140267" cy="109294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2922"/>
              </a:lnSpc>
            </a:pPr>
            <a:r>
              <a:rPr lang="en-US" sz="1810" spc="416">
                <a:solidFill>
                  <a:srgbClr val="222222"/>
                </a:solidFill>
                <a:latin typeface="Raleway Bold"/>
              </a:rPr>
              <a:t>APPELS À PROJETS ET APPELS À CANDIDATURES DU CCCA-BTP</a:t>
            </a:r>
          </a:p>
        </p:txBody>
      </p:sp>
      <p:pic>
        <p:nvPicPr>
          <p:cNvPr id="1028" name="Picture 4" descr="Appels à projets du CCCA-BTP – Report des dates de dépôt des projets - CCCA- BTP">
            <a:extLst>
              <a:ext uri="{FF2B5EF4-FFF2-40B4-BE49-F238E27FC236}">
                <a16:creationId xmlns:a16="http://schemas.microsoft.com/office/drawing/2014/main" id="{2C6DA881-D4FF-D2CD-0844-B14FE4D331E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213" t="10173" r="22016" b="6968"/>
          <a:stretch/>
        </p:blipFill>
        <p:spPr bwMode="auto">
          <a:xfrm>
            <a:off x="490554" y="70728"/>
            <a:ext cx="1577494" cy="8258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Appel à projets - Appels à projets. CCCA-BTP % GREF Bretagne">
            <a:extLst>
              <a:ext uri="{FF2B5EF4-FFF2-40B4-BE49-F238E27FC236}">
                <a16:creationId xmlns:a16="http://schemas.microsoft.com/office/drawing/2014/main" id="{847B6547-576B-FA26-B89D-F0FF52C8C81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798" t="15446" r="27815" b="14542"/>
          <a:stretch/>
        </p:blipFill>
        <p:spPr bwMode="auto">
          <a:xfrm>
            <a:off x="2149617" y="105439"/>
            <a:ext cx="954563" cy="7563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0" name="Group 13">
            <a:extLst>
              <a:ext uri="{FF2B5EF4-FFF2-40B4-BE49-F238E27FC236}">
                <a16:creationId xmlns:a16="http://schemas.microsoft.com/office/drawing/2014/main" id="{C100C687-5B85-E8BE-21D2-8039CE9B8EF0}"/>
              </a:ext>
            </a:extLst>
          </p:cNvPr>
          <p:cNvGrpSpPr>
            <a:grpSpLocks noChangeAspect="1"/>
          </p:cNvGrpSpPr>
          <p:nvPr/>
        </p:nvGrpSpPr>
        <p:grpSpPr>
          <a:xfrm>
            <a:off x="5129931" y="161443"/>
            <a:ext cx="2164623" cy="685895"/>
            <a:chOff x="0" y="0"/>
            <a:chExt cx="2164626" cy="685889"/>
          </a:xfrm>
        </p:grpSpPr>
        <p:sp>
          <p:nvSpPr>
            <p:cNvPr id="21" name="Freeform 14">
              <a:extLst>
                <a:ext uri="{FF2B5EF4-FFF2-40B4-BE49-F238E27FC236}">
                  <a16:creationId xmlns:a16="http://schemas.microsoft.com/office/drawing/2014/main" id="{54E47D2C-ABE5-12C1-6B59-33EA133AF2E0}"/>
                </a:ext>
              </a:extLst>
            </p:cNvPr>
            <p:cNvSpPr/>
            <p:nvPr/>
          </p:nvSpPr>
          <p:spPr>
            <a:xfrm>
              <a:off x="63500" y="71628"/>
              <a:ext cx="476885" cy="550799"/>
            </a:xfrm>
            <a:custGeom>
              <a:avLst/>
              <a:gdLst/>
              <a:ahLst/>
              <a:cxnLst/>
              <a:rect l="l" t="t" r="r" b="b"/>
              <a:pathLst>
                <a:path w="476885" h="550799">
                  <a:moveTo>
                    <a:pt x="0" y="0"/>
                  </a:moveTo>
                  <a:lnTo>
                    <a:pt x="0" y="550799"/>
                  </a:lnTo>
                  <a:lnTo>
                    <a:pt x="476885" y="27546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DEB1A"/>
            </a:solidFill>
          </p:spPr>
          <p:txBody>
            <a:bodyPr/>
            <a:lstStyle/>
            <a:p>
              <a:endParaRPr lang="fr-FR"/>
            </a:p>
          </p:txBody>
        </p:sp>
        <p:sp>
          <p:nvSpPr>
            <p:cNvPr id="22" name="Freeform 15">
              <a:extLst>
                <a:ext uri="{FF2B5EF4-FFF2-40B4-BE49-F238E27FC236}">
                  <a16:creationId xmlns:a16="http://schemas.microsoft.com/office/drawing/2014/main" id="{81A7A45F-1909-D5F9-949F-D29BCBEACC1E}"/>
                </a:ext>
              </a:extLst>
            </p:cNvPr>
            <p:cNvSpPr/>
            <p:nvPr/>
          </p:nvSpPr>
          <p:spPr>
            <a:xfrm>
              <a:off x="583692" y="63500"/>
              <a:ext cx="477012" cy="550672"/>
            </a:xfrm>
            <a:custGeom>
              <a:avLst/>
              <a:gdLst/>
              <a:ahLst/>
              <a:cxnLst/>
              <a:rect l="l" t="t" r="r" b="b"/>
              <a:pathLst>
                <a:path w="477012" h="550672">
                  <a:moveTo>
                    <a:pt x="0" y="0"/>
                  </a:moveTo>
                  <a:lnTo>
                    <a:pt x="0" y="550672"/>
                  </a:lnTo>
                  <a:lnTo>
                    <a:pt x="477012" y="27533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DEB1A"/>
            </a:solidFill>
          </p:spPr>
          <p:txBody>
            <a:bodyPr/>
            <a:lstStyle/>
            <a:p>
              <a:endParaRPr lang="fr-FR"/>
            </a:p>
          </p:txBody>
        </p:sp>
        <p:sp>
          <p:nvSpPr>
            <p:cNvPr id="23" name="Freeform 16">
              <a:extLst>
                <a:ext uri="{FF2B5EF4-FFF2-40B4-BE49-F238E27FC236}">
                  <a16:creationId xmlns:a16="http://schemas.microsoft.com/office/drawing/2014/main" id="{AC937156-5632-7BD6-D8EB-4FD5C64FDA74}"/>
                </a:ext>
              </a:extLst>
            </p:cNvPr>
            <p:cNvSpPr/>
            <p:nvPr/>
          </p:nvSpPr>
          <p:spPr>
            <a:xfrm>
              <a:off x="1104011" y="71628"/>
              <a:ext cx="476885" cy="550799"/>
            </a:xfrm>
            <a:custGeom>
              <a:avLst/>
              <a:gdLst/>
              <a:ahLst/>
              <a:cxnLst/>
              <a:rect l="l" t="t" r="r" b="b"/>
              <a:pathLst>
                <a:path w="476885" h="550799">
                  <a:moveTo>
                    <a:pt x="0" y="0"/>
                  </a:moveTo>
                  <a:lnTo>
                    <a:pt x="0" y="550799"/>
                  </a:lnTo>
                  <a:lnTo>
                    <a:pt x="476885" y="27546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DEB1A"/>
            </a:solidFill>
          </p:spPr>
          <p:txBody>
            <a:bodyPr/>
            <a:lstStyle/>
            <a:p>
              <a:endParaRPr lang="fr-FR"/>
            </a:p>
          </p:txBody>
        </p:sp>
        <p:sp>
          <p:nvSpPr>
            <p:cNvPr id="24" name="Freeform 17">
              <a:extLst>
                <a:ext uri="{FF2B5EF4-FFF2-40B4-BE49-F238E27FC236}">
                  <a16:creationId xmlns:a16="http://schemas.microsoft.com/office/drawing/2014/main" id="{2F8087C6-8E51-9676-7244-55B1B96D4645}"/>
                </a:ext>
              </a:extLst>
            </p:cNvPr>
            <p:cNvSpPr/>
            <p:nvPr/>
          </p:nvSpPr>
          <p:spPr>
            <a:xfrm>
              <a:off x="1624203" y="71628"/>
              <a:ext cx="476885" cy="550799"/>
            </a:xfrm>
            <a:custGeom>
              <a:avLst/>
              <a:gdLst/>
              <a:ahLst/>
              <a:cxnLst/>
              <a:rect l="l" t="t" r="r" b="b"/>
              <a:pathLst>
                <a:path w="476885" h="550799">
                  <a:moveTo>
                    <a:pt x="0" y="0"/>
                  </a:moveTo>
                  <a:lnTo>
                    <a:pt x="0" y="550799"/>
                  </a:lnTo>
                  <a:lnTo>
                    <a:pt x="476885" y="27546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DEB1A"/>
            </a:solidFill>
          </p:spPr>
          <p:txBody>
            <a:bodyPr/>
            <a:lstStyle/>
            <a:p>
              <a:endParaRPr lang="fr-FR"/>
            </a:p>
          </p:txBody>
        </p:sp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Rectangle 61">
            <a:extLst>
              <a:ext uri="{FF2B5EF4-FFF2-40B4-BE49-F238E27FC236}">
                <a16:creationId xmlns:a16="http://schemas.microsoft.com/office/drawing/2014/main" id="{07B01EBF-817B-23A2-DBDC-9389E97A3D95}"/>
              </a:ext>
            </a:extLst>
          </p:cNvPr>
          <p:cNvSpPr/>
          <p:nvPr/>
        </p:nvSpPr>
        <p:spPr>
          <a:xfrm>
            <a:off x="19318" y="405279"/>
            <a:ext cx="7537182" cy="382436"/>
          </a:xfrm>
          <a:prstGeom prst="rect">
            <a:avLst/>
          </a:prstGeom>
          <a:solidFill>
            <a:srgbClr val="FDEB1A"/>
          </a:solidFill>
          <a:ln>
            <a:solidFill>
              <a:srgbClr val="FDEB1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" name="TextBox 3"/>
          <p:cNvSpPr txBox="1"/>
          <p:nvPr/>
        </p:nvSpPr>
        <p:spPr>
          <a:xfrm>
            <a:off x="66220" y="329412"/>
            <a:ext cx="6478006" cy="28091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1850"/>
              </a:lnSpc>
            </a:pPr>
            <a:r>
              <a:rPr lang="en-US" sz="3200" b="1" spc="304">
                <a:solidFill>
                  <a:srgbClr val="000000"/>
                </a:solidFill>
                <a:latin typeface="Raleway Bold"/>
              </a:rPr>
              <a:t>PROGRAMMATION 2024  </a:t>
            </a:r>
          </a:p>
        </p:txBody>
      </p:sp>
      <p:sp>
        <p:nvSpPr>
          <p:cNvPr id="35" name="TextBox 18">
            <a:extLst>
              <a:ext uri="{FF2B5EF4-FFF2-40B4-BE49-F238E27FC236}">
                <a16:creationId xmlns:a16="http://schemas.microsoft.com/office/drawing/2014/main" id="{F472616D-6D1D-D149-8CF8-E3F5D6909F68}"/>
              </a:ext>
            </a:extLst>
          </p:cNvPr>
          <p:cNvSpPr txBox="1"/>
          <p:nvPr/>
        </p:nvSpPr>
        <p:spPr>
          <a:xfrm>
            <a:off x="438799" y="4074636"/>
            <a:ext cx="4725253" cy="73866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fr-FR" sz="2400">
                <a:solidFill>
                  <a:srgbClr val="222222"/>
                </a:solidFill>
                <a:latin typeface="Bebas Neue Bold"/>
              </a:rPr>
              <a:t>III. performance et transition énergétique des OF-A du BTP</a:t>
            </a:r>
          </a:p>
        </p:txBody>
      </p:sp>
      <p:sp>
        <p:nvSpPr>
          <p:cNvPr id="18" name="TextBox 18"/>
          <p:cNvSpPr txBox="1"/>
          <p:nvPr/>
        </p:nvSpPr>
        <p:spPr>
          <a:xfrm>
            <a:off x="484038" y="923841"/>
            <a:ext cx="4765288" cy="60042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5654"/>
              </a:lnSpc>
            </a:pPr>
            <a:r>
              <a:rPr lang="fr-FR" sz="2400">
                <a:solidFill>
                  <a:srgbClr val="222222"/>
                </a:solidFill>
                <a:latin typeface="Bebas Neue Bold"/>
              </a:rPr>
              <a:t>I. Qualité Pédagogique</a:t>
            </a:r>
          </a:p>
        </p:txBody>
      </p:sp>
      <p:grpSp>
        <p:nvGrpSpPr>
          <p:cNvPr id="55" name="Groupe 54">
            <a:extLst>
              <a:ext uri="{FF2B5EF4-FFF2-40B4-BE49-F238E27FC236}">
                <a16:creationId xmlns:a16="http://schemas.microsoft.com/office/drawing/2014/main" id="{1E78B065-44C1-0265-4387-6FFE5E17FC96}"/>
              </a:ext>
            </a:extLst>
          </p:cNvPr>
          <p:cNvGrpSpPr/>
          <p:nvPr/>
        </p:nvGrpSpPr>
        <p:grpSpPr>
          <a:xfrm>
            <a:off x="484038" y="1685626"/>
            <a:ext cx="6663618" cy="738664"/>
            <a:chOff x="489899" y="1839091"/>
            <a:chExt cx="6663618" cy="738664"/>
          </a:xfrm>
        </p:grpSpPr>
        <p:sp>
          <p:nvSpPr>
            <p:cNvPr id="5" name="TextBox 5"/>
            <p:cNvSpPr txBox="1"/>
            <p:nvPr/>
          </p:nvSpPr>
          <p:spPr>
            <a:xfrm>
              <a:off x="1534008" y="1839091"/>
              <a:ext cx="5619509" cy="738664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marL="0" lvl="1">
                <a:defRPr/>
              </a:pPr>
              <a:r>
                <a:rPr lang="fr-FR" sz="1200" b="1" u="sng">
                  <a:solidFill>
                    <a:schemeClr val="tx1">
                      <a:lumMod val="65000"/>
                      <a:lumOff val="35000"/>
                    </a:schemeClr>
                  </a:solidFill>
                  <a:latin typeface="+mj-lt"/>
                  <a:ea typeface="ＭＳ Ｐゴシック" pitchFamily="16" charset="-128"/>
                  <a:cs typeface="Arial" panose="020B0604020202020204" pitchFamily="34" charset="0"/>
                </a:rPr>
                <a:t>Pédagogie de l’alternance </a:t>
              </a:r>
            </a:p>
            <a:p>
              <a:pPr marL="0" lvl="1">
                <a:defRPr/>
              </a:pPr>
              <a:r>
                <a:rPr lang="fr-FR" sz="1200">
                  <a:solidFill>
                    <a:schemeClr val="tx1">
                      <a:lumMod val="65000"/>
                      <a:lumOff val="35000"/>
                    </a:schemeClr>
                  </a:solidFill>
                  <a:latin typeface="+mj-lt"/>
                  <a:ea typeface="ＭＳ Ｐゴシック" pitchFamily="16" charset="-128"/>
                  <a:cs typeface="Arial" panose="020B0604020202020204" pitchFamily="34" charset="0"/>
                </a:rPr>
                <a:t>(entreprise formatrice, personnalisation des parcours, adaptation des outils pédagogiques, évolution des modalités d’apprentissage, individualisation / personnalisation des parcours, évolution des espaces de formation…)</a:t>
              </a:r>
            </a:p>
          </p:txBody>
        </p:sp>
        <p:sp>
          <p:nvSpPr>
            <p:cNvPr id="15" name="TextBox 15"/>
            <p:cNvSpPr txBox="1"/>
            <p:nvPr/>
          </p:nvSpPr>
          <p:spPr>
            <a:xfrm>
              <a:off x="489899" y="1879724"/>
              <a:ext cx="988653" cy="166712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l">
                <a:lnSpc>
                  <a:spcPts val="1326"/>
                </a:lnSpc>
              </a:pPr>
              <a:r>
                <a:rPr lang="fr-FR" sz="1200" spc="217">
                  <a:solidFill>
                    <a:srgbClr val="000000"/>
                  </a:solidFill>
                  <a:latin typeface="Raleway Bold" charset="0"/>
                </a:rPr>
                <a:t>Thème 1</a:t>
              </a:r>
            </a:p>
          </p:txBody>
        </p:sp>
      </p:grpSp>
      <p:grpSp>
        <p:nvGrpSpPr>
          <p:cNvPr id="56" name="Groupe 55">
            <a:extLst>
              <a:ext uri="{FF2B5EF4-FFF2-40B4-BE49-F238E27FC236}">
                <a16:creationId xmlns:a16="http://schemas.microsoft.com/office/drawing/2014/main" id="{C9951B60-0FA9-966A-2029-F3A13D18B59D}"/>
              </a:ext>
            </a:extLst>
          </p:cNvPr>
          <p:cNvGrpSpPr/>
          <p:nvPr/>
        </p:nvGrpSpPr>
        <p:grpSpPr>
          <a:xfrm>
            <a:off x="493071" y="2575123"/>
            <a:ext cx="6663618" cy="553998"/>
            <a:chOff x="544485" y="2181708"/>
            <a:chExt cx="6663618" cy="553998"/>
          </a:xfrm>
        </p:grpSpPr>
        <p:sp>
          <p:nvSpPr>
            <p:cNvPr id="23" name="TextBox 5">
              <a:extLst>
                <a:ext uri="{FF2B5EF4-FFF2-40B4-BE49-F238E27FC236}">
                  <a16:creationId xmlns:a16="http://schemas.microsoft.com/office/drawing/2014/main" id="{D17B813B-8FE6-07B3-471E-96A71EC6D4DC}"/>
                </a:ext>
              </a:extLst>
            </p:cNvPr>
            <p:cNvSpPr txBox="1"/>
            <p:nvPr/>
          </p:nvSpPr>
          <p:spPr>
            <a:xfrm>
              <a:off x="1588594" y="2181708"/>
              <a:ext cx="5619509" cy="553998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marL="0" lvl="1" defTabSz="801929">
                <a:defRPr/>
              </a:pPr>
              <a:r>
                <a:rPr lang="fr-FR" sz="1200" b="1" u="sng">
                  <a:solidFill>
                    <a:prstClr val="black">
                      <a:lumMod val="65000"/>
                      <a:lumOff val="35000"/>
                    </a:prstClr>
                  </a:solidFill>
                  <a:latin typeface="+mj-lt"/>
                  <a:ea typeface="ＭＳ Ｐゴシック" pitchFamily="16" charset="-128"/>
                  <a:cs typeface="Arial" panose="020B0604020202020204" pitchFamily="34" charset="0"/>
                </a:rPr>
                <a:t>Mission sociétale des CFA</a:t>
              </a:r>
              <a:r>
                <a:rPr lang="fr-FR" sz="1200" u="sng">
                  <a:solidFill>
                    <a:prstClr val="black">
                      <a:lumMod val="65000"/>
                      <a:lumOff val="35000"/>
                    </a:prstClr>
                  </a:solidFill>
                  <a:latin typeface="+mj-lt"/>
                  <a:ea typeface="ＭＳ Ｐゴシック" pitchFamily="16" charset="-128"/>
                  <a:cs typeface="Arial" panose="020B0604020202020204" pitchFamily="34" charset="0"/>
                </a:rPr>
                <a:t> </a:t>
              </a:r>
            </a:p>
            <a:p>
              <a:pPr marL="0" lvl="1" defTabSz="801929">
                <a:defRPr/>
              </a:pPr>
              <a:r>
                <a:rPr lang="fr-FR" sz="1200">
                  <a:solidFill>
                    <a:prstClr val="black">
                      <a:lumMod val="65000"/>
                      <a:lumOff val="35000"/>
                    </a:prstClr>
                  </a:solidFill>
                  <a:latin typeface="+mj-lt"/>
                  <a:ea typeface="ＭＳ Ｐゴシック" pitchFamily="16" charset="-128"/>
                  <a:cs typeface="Arial" panose="020B0604020202020204" pitchFamily="34" charset="0"/>
                </a:rPr>
                <a:t>(Santé et Sécurité au Travail, internationalisation des parcours, accueil publics allophones, accompagnement socioéducatif, sécurisation des parcours de formation des apprentis…)</a:t>
              </a:r>
            </a:p>
          </p:txBody>
        </p:sp>
        <p:sp>
          <p:nvSpPr>
            <p:cNvPr id="24" name="TextBox 15">
              <a:extLst>
                <a:ext uri="{FF2B5EF4-FFF2-40B4-BE49-F238E27FC236}">
                  <a16:creationId xmlns:a16="http://schemas.microsoft.com/office/drawing/2014/main" id="{BE8A5A8A-D8FA-F043-A291-3CCC30D0B107}"/>
                </a:ext>
              </a:extLst>
            </p:cNvPr>
            <p:cNvSpPr txBox="1"/>
            <p:nvPr/>
          </p:nvSpPr>
          <p:spPr>
            <a:xfrm>
              <a:off x="544485" y="2182990"/>
              <a:ext cx="988653" cy="166712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l">
                <a:lnSpc>
                  <a:spcPts val="1326"/>
                </a:lnSpc>
              </a:pPr>
              <a:r>
                <a:rPr lang="fr-FR" sz="1200" spc="217">
                  <a:solidFill>
                    <a:srgbClr val="000000"/>
                  </a:solidFill>
                  <a:latin typeface="Raleway Bold" charset="0"/>
                </a:rPr>
                <a:t>Thème 2</a:t>
              </a:r>
            </a:p>
          </p:txBody>
        </p:sp>
      </p:grpSp>
      <p:grpSp>
        <p:nvGrpSpPr>
          <p:cNvPr id="57" name="Groupe 56">
            <a:extLst>
              <a:ext uri="{FF2B5EF4-FFF2-40B4-BE49-F238E27FC236}">
                <a16:creationId xmlns:a16="http://schemas.microsoft.com/office/drawing/2014/main" id="{D367C08B-B474-CF05-ECA5-8B0F1D3C1E97}"/>
              </a:ext>
            </a:extLst>
          </p:cNvPr>
          <p:cNvGrpSpPr/>
          <p:nvPr/>
        </p:nvGrpSpPr>
        <p:grpSpPr>
          <a:xfrm>
            <a:off x="490439" y="3248422"/>
            <a:ext cx="6663618" cy="553998"/>
            <a:chOff x="544485" y="2715470"/>
            <a:chExt cx="6663618" cy="553998"/>
          </a:xfrm>
        </p:grpSpPr>
        <p:sp>
          <p:nvSpPr>
            <p:cNvPr id="25" name="TextBox 5">
              <a:extLst>
                <a:ext uri="{FF2B5EF4-FFF2-40B4-BE49-F238E27FC236}">
                  <a16:creationId xmlns:a16="http://schemas.microsoft.com/office/drawing/2014/main" id="{8C3651A2-7E5E-1FB2-0C1E-1682FF8FC467}"/>
                </a:ext>
              </a:extLst>
            </p:cNvPr>
            <p:cNvSpPr txBox="1"/>
            <p:nvPr/>
          </p:nvSpPr>
          <p:spPr>
            <a:xfrm>
              <a:off x="1588594" y="2715470"/>
              <a:ext cx="5619509" cy="553998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marL="0" lvl="1" defTabSz="801929">
                <a:defRPr/>
              </a:pPr>
              <a:r>
                <a:rPr lang="fr-FR" sz="1200" b="1" u="sng">
                  <a:solidFill>
                    <a:prstClr val="black">
                      <a:lumMod val="65000"/>
                      <a:lumOff val="35000"/>
                    </a:prstClr>
                  </a:solidFill>
                  <a:latin typeface="+mj-lt"/>
                  <a:ea typeface="ＭＳ Ｐゴシック" pitchFamily="16" charset="-128"/>
                  <a:cs typeface="Arial" panose="020B0604020202020204" pitchFamily="34" charset="0"/>
                </a:rPr>
                <a:t>Formation tout au long de la vie </a:t>
              </a:r>
            </a:p>
            <a:p>
              <a:pPr marL="0" lvl="1" defTabSz="801929">
                <a:defRPr/>
              </a:pPr>
              <a:r>
                <a:rPr lang="fr-FR" sz="1200">
                  <a:solidFill>
                    <a:prstClr val="black">
                      <a:lumMod val="65000"/>
                      <a:lumOff val="35000"/>
                    </a:prstClr>
                  </a:solidFill>
                  <a:latin typeface="+mj-lt"/>
                  <a:ea typeface="ＭＳ Ｐゴシック" pitchFamily="16" charset="-128"/>
                  <a:cs typeface="Arial" panose="020B0604020202020204" pitchFamily="34" charset="0"/>
                </a:rPr>
                <a:t>(modalités de certification, ouverture vers la Formation Professionnelle Continue, déploiement d’une offre de formation…)</a:t>
              </a:r>
            </a:p>
          </p:txBody>
        </p:sp>
        <p:sp>
          <p:nvSpPr>
            <p:cNvPr id="26" name="TextBox 15">
              <a:extLst>
                <a:ext uri="{FF2B5EF4-FFF2-40B4-BE49-F238E27FC236}">
                  <a16:creationId xmlns:a16="http://schemas.microsoft.com/office/drawing/2014/main" id="{199D198D-4001-928C-99E2-7A7F4CE70E4C}"/>
                </a:ext>
              </a:extLst>
            </p:cNvPr>
            <p:cNvSpPr txBox="1"/>
            <p:nvPr/>
          </p:nvSpPr>
          <p:spPr>
            <a:xfrm>
              <a:off x="544485" y="2720881"/>
              <a:ext cx="988653" cy="166712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l">
                <a:lnSpc>
                  <a:spcPts val="1326"/>
                </a:lnSpc>
              </a:pPr>
              <a:r>
                <a:rPr lang="fr-FR" sz="1200" spc="217">
                  <a:solidFill>
                    <a:srgbClr val="000000"/>
                  </a:solidFill>
                  <a:latin typeface="Raleway Bold" charset="0"/>
                </a:rPr>
                <a:t>Thème 3</a:t>
              </a:r>
            </a:p>
          </p:txBody>
        </p:sp>
      </p:grpSp>
      <p:cxnSp>
        <p:nvCxnSpPr>
          <p:cNvPr id="32" name="Connecteur droit 31">
            <a:extLst>
              <a:ext uri="{FF2B5EF4-FFF2-40B4-BE49-F238E27FC236}">
                <a16:creationId xmlns:a16="http://schemas.microsoft.com/office/drawing/2014/main" id="{9F1F2F98-6B76-6D10-B563-E13DBA053036}"/>
              </a:ext>
            </a:extLst>
          </p:cNvPr>
          <p:cNvCxnSpPr>
            <a:cxnSpLocks/>
          </p:cNvCxnSpPr>
          <p:nvPr/>
        </p:nvCxnSpPr>
        <p:spPr>
          <a:xfrm>
            <a:off x="255394" y="3898900"/>
            <a:ext cx="5341316" cy="0"/>
          </a:xfrm>
          <a:prstGeom prst="line">
            <a:avLst/>
          </a:prstGeom>
          <a:ln w="57150">
            <a:solidFill>
              <a:srgbClr val="FDEB1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TextBox 18">
            <a:extLst>
              <a:ext uri="{FF2B5EF4-FFF2-40B4-BE49-F238E27FC236}">
                <a16:creationId xmlns:a16="http://schemas.microsoft.com/office/drawing/2014/main" id="{AF3A7476-E088-150A-FC44-5CEA30B879C2}"/>
              </a:ext>
            </a:extLst>
          </p:cNvPr>
          <p:cNvSpPr txBox="1"/>
          <p:nvPr/>
        </p:nvSpPr>
        <p:spPr>
          <a:xfrm>
            <a:off x="458549" y="5967968"/>
            <a:ext cx="4725253" cy="36933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fr-FR" sz="2400">
                <a:solidFill>
                  <a:srgbClr val="222222"/>
                </a:solidFill>
                <a:latin typeface="Bebas Neue Bold"/>
              </a:rPr>
              <a:t>IV. Thème ouvert</a:t>
            </a:r>
          </a:p>
        </p:txBody>
      </p:sp>
      <p:grpSp>
        <p:nvGrpSpPr>
          <p:cNvPr id="8" name="Groupe 7">
            <a:extLst>
              <a:ext uri="{FF2B5EF4-FFF2-40B4-BE49-F238E27FC236}">
                <a16:creationId xmlns:a16="http://schemas.microsoft.com/office/drawing/2014/main" id="{13E9B7DE-E185-86CF-2463-A2A62DF489C1}"/>
              </a:ext>
            </a:extLst>
          </p:cNvPr>
          <p:cNvGrpSpPr/>
          <p:nvPr/>
        </p:nvGrpSpPr>
        <p:grpSpPr>
          <a:xfrm>
            <a:off x="4774273" y="1171611"/>
            <a:ext cx="2472390" cy="374461"/>
            <a:chOff x="4735713" y="1283485"/>
            <a:chExt cx="2472390" cy="374461"/>
          </a:xfrm>
        </p:grpSpPr>
        <p:sp>
          <p:nvSpPr>
            <p:cNvPr id="4" name="Rectangle : coins arrondis 3">
              <a:extLst>
                <a:ext uri="{FF2B5EF4-FFF2-40B4-BE49-F238E27FC236}">
                  <a16:creationId xmlns:a16="http://schemas.microsoft.com/office/drawing/2014/main" id="{194E138D-AB62-2958-8E4B-7523740118A9}"/>
                </a:ext>
              </a:extLst>
            </p:cNvPr>
            <p:cNvSpPr/>
            <p:nvPr/>
          </p:nvSpPr>
          <p:spPr>
            <a:xfrm>
              <a:off x="5536711" y="1308100"/>
              <a:ext cx="1671392" cy="342277"/>
            </a:xfrm>
            <a:prstGeom prst="roundRect">
              <a:avLst/>
            </a:prstGeom>
            <a:solidFill>
              <a:srgbClr val="FDEB1A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200" b="1" i="1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22" name="ZoneTexte 21">
              <a:extLst>
                <a:ext uri="{FF2B5EF4-FFF2-40B4-BE49-F238E27FC236}">
                  <a16:creationId xmlns:a16="http://schemas.microsoft.com/office/drawing/2014/main" id="{2F99F2B4-2D47-7F1D-5A92-7512F714CE90}"/>
                </a:ext>
              </a:extLst>
            </p:cNvPr>
            <p:cNvSpPr txBox="1"/>
            <p:nvPr/>
          </p:nvSpPr>
          <p:spPr>
            <a:xfrm>
              <a:off x="4735713" y="1283485"/>
              <a:ext cx="2346852" cy="37446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r" defTabSz="914400" rtl="0" eaLnBrk="1" fontAlgn="auto" latinLnBrk="0" hangingPunct="1">
                <a:lnSpc>
                  <a:spcPts val="11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000" b="1" i="1" u="none" strike="noStrike" kern="1200" cap="none" spc="25" normalizeH="0" baseline="0" noProof="0">
                  <a:ln>
                    <a:noFill/>
                  </a:ln>
                  <a:solidFill>
                    <a:schemeClr val="tx1">
                      <a:lumMod val="95000"/>
                      <a:lumOff val="5000"/>
                    </a:schemeClr>
                  </a:solidFill>
                  <a:effectLst/>
                  <a:uLnTx/>
                  <a:uFillTx/>
                  <a:latin typeface="Raleway"/>
                  <a:ea typeface="+mn-ea"/>
                  <a:cs typeface="+mn-cs"/>
                </a:rPr>
                <a:t>Ouverture Annuelle </a:t>
              </a:r>
            </a:p>
            <a:p>
              <a:pPr marL="0" marR="0" lvl="0" indent="0" algn="r" defTabSz="914400" rtl="0" eaLnBrk="1" fontAlgn="auto" latinLnBrk="0" hangingPunct="1">
                <a:lnSpc>
                  <a:spcPts val="11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fr-FR" sz="1000" b="1" i="1" spc="25">
                  <a:latin typeface="Raleway"/>
                </a:rPr>
                <a:t>Février </a:t>
              </a:r>
              <a:r>
                <a:rPr lang="fr-FR" sz="1000" b="1" i="1" spc="25">
                  <a:solidFill>
                    <a:schemeClr val="tx1">
                      <a:lumMod val="95000"/>
                      <a:lumOff val="5000"/>
                    </a:schemeClr>
                  </a:solidFill>
                  <a:latin typeface="Raleway"/>
                </a:rPr>
                <a:t>à décembre</a:t>
              </a:r>
              <a:endParaRPr kumimoji="0" lang="fr-FR" sz="1000" b="1" i="1" u="none" strike="noStrike" kern="1200" cap="none" spc="26" normalizeH="0" baseline="0" noProof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Raleway"/>
                <a:ea typeface="+mn-ea"/>
                <a:cs typeface="+mn-cs"/>
              </a:endParaRPr>
            </a:p>
          </p:txBody>
        </p:sp>
      </p:grpSp>
      <p:sp>
        <p:nvSpPr>
          <p:cNvPr id="9" name="TextBox 3">
            <a:extLst>
              <a:ext uri="{FF2B5EF4-FFF2-40B4-BE49-F238E27FC236}">
                <a16:creationId xmlns:a16="http://schemas.microsoft.com/office/drawing/2014/main" id="{090FC131-5112-1E28-3F9A-90C18FEF1D1C}"/>
              </a:ext>
            </a:extLst>
          </p:cNvPr>
          <p:cNvSpPr txBox="1"/>
          <p:nvPr/>
        </p:nvSpPr>
        <p:spPr>
          <a:xfrm>
            <a:off x="4867888" y="495424"/>
            <a:ext cx="2662228" cy="22894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1850"/>
              </a:lnSpc>
            </a:pPr>
            <a:r>
              <a:rPr lang="fr-FR" sz="1321" i="1" spc="304">
                <a:solidFill>
                  <a:srgbClr val="000000"/>
                </a:solidFill>
                <a:latin typeface="Raleway Bold"/>
              </a:rPr>
              <a:t>Appels à projets</a:t>
            </a:r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BD62A8D8-4949-06F2-044C-AAE75BC79472}"/>
              </a:ext>
            </a:extLst>
          </p:cNvPr>
          <p:cNvSpPr txBox="1"/>
          <p:nvPr/>
        </p:nvSpPr>
        <p:spPr>
          <a:xfrm>
            <a:off x="6867111" y="10452100"/>
            <a:ext cx="400991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kumimoji="0" lang="fr-FR" sz="800" b="0" i="0" u="none" strike="noStrike" kern="1200" cap="none" spc="0" normalizeH="0" baseline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Raleway Bold" charset="0"/>
                <a:ea typeface="ＭＳ Ｐゴシック" pitchFamily="16" charset="-128"/>
                <a:cs typeface="Arial" panose="020B0604020202020204" pitchFamily="34" charset="0"/>
              </a:rPr>
              <a:t>2</a:t>
            </a:r>
            <a:endParaRPr lang="fr-FR" sz="800"/>
          </a:p>
        </p:txBody>
      </p:sp>
      <p:grpSp>
        <p:nvGrpSpPr>
          <p:cNvPr id="10" name="Groupe 9">
            <a:extLst>
              <a:ext uri="{FF2B5EF4-FFF2-40B4-BE49-F238E27FC236}">
                <a16:creationId xmlns:a16="http://schemas.microsoft.com/office/drawing/2014/main" id="{37ECD011-DE4C-F28E-F751-FD8F5F0F1D43}"/>
              </a:ext>
            </a:extLst>
          </p:cNvPr>
          <p:cNvGrpSpPr/>
          <p:nvPr/>
        </p:nvGrpSpPr>
        <p:grpSpPr>
          <a:xfrm>
            <a:off x="4752834" y="4362639"/>
            <a:ext cx="2493829" cy="374461"/>
            <a:chOff x="4714274" y="1294810"/>
            <a:chExt cx="2493829" cy="374461"/>
          </a:xfrm>
        </p:grpSpPr>
        <p:sp>
          <p:nvSpPr>
            <p:cNvPr id="12" name="Rectangle : coins arrondis 11">
              <a:extLst>
                <a:ext uri="{FF2B5EF4-FFF2-40B4-BE49-F238E27FC236}">
                  <a16:creationId xmlns:a16="http://schemas.microsoft.com/office/drawing/2014/main" id="{B10C18D2-C5A7-20B8-9A41-0D6283AB38E7}"/>
                </a:ext>
              </a:extLst>
            </p:cNvPr>
            <p:cNvSpPr/>
            <p:nvPr/>
          </p:nvSpPr>
          <p:spPr>
            <a:xfrm>
              <a:off x="5536711" y="1308100"/>
              <a:ext cx="1671392" cy="342277"/>
            </a:xfrm>
            <a:prstGeom prst="roundRect">
              <a:avLst/>
            </a:prstGeom>
            <a:solidFill>
              <a:srgbClr val="FDEB1A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200" b="1" i="1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13" name="ZoneTexte 12">
              <a:extLst>
                <a:ext uri="{FF2B5EF4-FFF2-40B4-BE49-F238E27FC236}">
                  <a16:creationId xmlns:a16="http://schemas.microsoft.com/office/drawing/2014/main" id="{72CDA378-3474-8A48-5648-63401FA0150E}"/>
                </a:ext>
              </a:extLst>
            </p:cNvPr>
            <p:cNvSpPr txBox="1"/>
            <p:nvPr/>
          </p:nvSpPr>
          <p:spPr>
            <a:xfrm>
              <a:off x="4714274" y="1294810"/>
              <a:ext cx="2346852" cy="37446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r" defTabSz="914400" rtl="0" eaLnBrk="1" fontAlgn="auto" latinLnBrk="0" hangingPunct="1">
                <a:lnSpc>
                  <a:spcPts val="11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000" b="1" i="1" u="none" strike="noStrike" kern="1200" cap="none" spc="25" normalizeH="0" baseline="0" noProof="0">
                  <a:ln>
                    <a:noFill/>
                  </a:ln>
                  <a:solidFill>
                    <a:schemeClr val="tx1">
                      <a:lumMod val="95000"/>
                      <a:lumOff val="5000"/>
                    </a:schemeClr>
                  </a:solidFill>
                  <a:effectLst/>
                  <a:uLnTx/>
                  <a:uFillTx/>
                  <a:latin typeface="Raleway"/>
                  <a:ea typeface="+mn-ea"/>
                  <a:cs typeface="+mn-cs"/>
                </a:rPr>
                <a:t>Ouverture Annuelle </a:t>
              </a:r>
            </a:p>
            <a:p>
              <a:pPr marL="0" marR="0" lvl="0" indent="0" algn="r" defTabSz="914400" rtl="0" eaLnBrk="1" fontAlgn="auto" latinLnBrk="0" hangingPunct="1">
                <a:lnSpc>
                  <a:spcPts val="11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fr-FR" sz="1000" b="1" i="1" spc="25">
                  <a:latin typeface="Raleway"/>
                </a:rPr>
                <a:t>Février </a:t>
              </a:r>
              <a:r>
                <a:rPr lang="fr-FR" sz="1000" b="1" i="1" spc="25">
                  <a:solidFill>
                    <a:schemeClr val="tx1">
                      <a:lumMod val="95000"/>
                      <a:lumOff val="5000"/>
                    </a:schemeClr>
                  </a:solidFill>
                  <a:latin typeface="Raleway"/>
                </a:rPr>
                <a:t>à décembre</a:t>
              </a:r>
              <a:endParaRPr kumimoji="0" lang="fr-FR" sz="1000" b="1" i="1" u="none" strike="noStrike" kern="1200" cap="none" spc="26" normalizeH="0" baseline="0" noProof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Raleway"/>
                <a:ea typeface="+mn-ea"/>
                <a:cs typeface="+mn-cs"/>
              </a:endParaRPr>
            </a:p>
          </p:txBody>
        </p:sp>
      </p:grpSp>
      <p:grpSp>
        <p:nvGrpSpPr>
          <p:cNvPr id="14" name="Groupe 13">
            <a:extLst>
              <a:ext uri="{FF2B5EF4-FFF2-40B4-BE49-F238E27FC236}">
                <a16:creationId xmlns:a16="http://schemas.microsoft.com/office/drawing/2014/main" id="{3D670076-95D4-E9FC-DDD8-42681C0BA677}"/>
              </a:ext>
            </a:extLst>
          </p:cNvPr>
          <p:cNvGrpSpPr/>
          <p:nvPr/>
        </p:nvGrpSpPr>
        <p:grpSpPr>
          <a:xfrm>
            <a:off x="457507" y="5129768"/>
            <a:ext cx="6663618" cy="369332"/>
            <a:chOff x="544485" y="2715470"/>
            <a:chExt cx="6663618" cy="369332"/>
          </a:xfrm>
        </p:grpSpPr>
        <p:sp>
          <p:nvSpPr>
            <p:cNvPr id="16" name="TextBox 5">
              <a:extLst>
                <a:ext uri="{FF2B5EF4-FFF2-40B4-BE49-F238E27FC236}">
                  <a16:creationId xmlns:a16="http://schemas.microsoft.com/office/drawing/2014/main" id="{2C7CD6C5-0255-37D6-2937-3D34213DA956}"/>
                </a:ext>
              </a:extLst>
            </p:cNvPr>
            <p:cNvSpPr txBox="1"/>
            <p:nvPr/>
          </p:nvSpPr>
          <p:spPr>
            <a:xfrm>
              <a:off x="1588594" y="2715470"/>
              <a:ext cx="5619509" cy="369332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marL="0" lvl="1" defTabSz="801929">
                <a:tabLst>
                  <a:tab pos="200482" algn="l"/>
                  <a:tab pos="394282" algn="l"/>
                </a:tabLst>
                <a:defRPr/>
              </a:pPr>
              <a:r>
                <a:rPr lang="fr-FR" sz="1200" b="1" u="sng">
                  <a:solidFill>
                    <a:prstClr val="black">
                      <a:lumMod val="65000"/>
                      <a:lumOff val="35000"/>
                    </a:prstClr>
                  </a:solidFill>
                  <a:latin typeface="+mj-lt"/>
                  <a:ea typeface="ＭＳ Ｐゴシック" pitchFamily="16" charset="-128"/>
                  <a:cs typeface="Arial" panose="020B0604020202020204" pitchFamily="34" charset="0"/>
                </a:rPr>
                <a:t>Engagement d’actions/démarche RSE, développement durable et économie circulaire</a:t>
              </a:r>
            </a:p>
            <a:p>
              <a:pPr marL="0" lvl="1" defTabSz="801929">
                <a:tabLst>
                  <a:tab pos="200482" algn="l"/>
                  <a:tab pos="394282" algn="l"/>
                </a:tabLst>
                <a:defRPr/>
              </a:pPr>
              <a:r>
                <a:rPr lang="fr-FR" sz="1200">
                  <a:solidFill>
                    <a:prstClr val="black">
                      <a:lumMod val="65000"/>
                      <a:lumOff val="35000"/>
                    </a:prstClr>
                  </a:solidFill>
                  <a:latin typeface="Arial" panose="020B0604020202020204" pitchFamily="34" charset="0"/>
                  <a:ea typeface="ＭＳ Ｐゴシック" pitchFamily="16" charset="-128"/>
                  <a:cs typeface="Arial" panose="020B0604020202020204" pitchFamily="34" charset="0"/>
                </a:rPr>
                <a:t>(</a:t>
              </a:r>
              <a:r>
                <a:rPr lang="fr-FR" sz="1200">
                  <a:solidFill>
                    <a:prstClr val="black">
                      <a:lumMod val="65000"/>
                      <a:lumOff val="35000"/>
                    </a:prstClr>
                  </a:solidFill>
                  <a:latin typeface="+mj-lt"/>
                  <a:ea typeface="ＭＳ Ｐゴシック" pitchFamily="16" charset="-128"/>
                  <a:cs typeface="Arial" panose="020B0604020202020204" pitchFamily="34" charset="0"/>
                </a:rPr>
                <a:t>biosourcé, décarbonation, rénovation énergétique, processus BIM…) </a:t>
              </a:r>
            </a:p>
          </p:txBody>
        </p:sp>
        <p:sp>
          <p:nvSpPr>
            <p:cNvPr id="17" name="TextBox 15">
              <a:extLst>
                <a:ext uri="{FF2B5EF4-FFF2-40B4-BE49-F238E27FC236}">
                  <a16:creationId xmlns:a16="http://schemas.microsoft.com/office/drawing/2014/main" id="{71258E2F-55BC-1512-4AB9-3060D1E17013}"/>
                </a:ext>
              </a:extLst>
            </p:cNvPr>
            <p:cNvSpPr txBox="1"/>
            <p:nvPr/>
          </p:nvSpPr>
          <p:spPr>
            <a:xfrm>
              <a:off x="544485" y="2720881"/>
              <a:ext cx="988653" cy="166712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l">
                <a:lnSpc>
                  <a:spcPts val="1326"/>
                </a:lnSpc>
              </a:pPr>
              <a:r>
                <a:rPr lang="fr-FR" sz="1200" spc="217">
                  <a:solidFill>
                    <a:srgbClr val="000000"/>
                  </a:solidFill>
                  <a:latin typeface="Raleway Bold" charset="0"/>
                </a:rPr>
                <a:t>Thème 1</a:t>
              </a:r>
            </a:p>
          </p:txBody>
        </p:sp>
      </p:grpSp>
      <p:grpSp>
        <p:nvGrpSpPr>
          <p:cNvPr id="19" name="Groupe 18">
            <a:extLst>
              <a:ext uri="{FF2B5EF4-FFF2-40B4-BE49-F238E27FC236}">
                <a16:creationId xmlns:a16="http://schemas.microsoft.com/office/drawing/2014/main" id="{C6C8462E-B454-ECB1-1E7D-75C2BE004BBB}"/>
              </a:ext>
            </a:extLst>
          </p:cNvPr>
          <p:cNvGrpSpPr/>
          <p:nvPr/>
        </p:nvGrpSpPr>
        <p:grpSpPr>
          <a:xfrm>
            <a:off x="4752834" y="5962839"/>
            <a:ext cx="2493829" cy="374461"/>
            <a:chOff x="4714274" y="1294810"/>
            <a:chExt cx="2493829" cy="374461"/>
          </a:xfrm>
        </p:grpSpPr>
        <p:sp>
          <p:nvSpPr>
            <p:cNvPr id="20" name="Rectangle : coins arrondis 19">
              <a:extLst>
                <a:ext uri="{FF2B5EF4-FFF2-40B4-BE49-F238E27FC236}">
                  <a16:creationId xmlns:a16="http://schemas.microsoft.com/office/drawing/2014/main" id="{29FF8718-B99E-A0AD-9919-A0DF2E315B5B}"/>
                </a:ext>
              </a:extLst>
            </p:cNvPr>
            <p:cNvSpPr/>
            <p:nvPr/>
          </p:nvSpPr>
          <p:spPr>
            <a:xfrm>
              <a:off x="5536711" y="1308100"/>
              <a:ext cx="1671392" cy="342277"/>
            </a:xfrm>
            <a:prstGeom prst="roundRect">
              <a:avLst/>
            </a:prstGeom>
            <a:solidFill>
              <a:srgbClr val="FDEB1A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200" b="1" i="1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21" name="ZoneTexte 20">
              <a:extLst>
                <a:ext uri="{FF2B5EF4-FFF2-40B4-BE49-F238E27FC236}">
                  <a16:creationId xmlns:a16="http://schemas.microsoft.com/office/drawing/2014/main" id="{98462D83-0F42-288B-2476-23C78BC44E16}"/>
                </a:ext>
              </a:extLst>
            </p:cNvPr>
            <p:cNvSpPr txBox="1"/>
            <p:nvPr/>
          </p:nvSpPr>
          <p:spPr>
            <a:xfrm>
              <a:off x="4714274" y="1294810"/>
              <a:ext cx="2346852" cy="37446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r" defTabSz="914400" rtl="0" eaLnBrk="1" fontAlgn="auto" latinLnBrk="0" hangingPunct="1">
                <a:lnSpc>
                  <a:spcPts val="11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000" b="1" i="1" u="none" strike="noStrike" kern="1200" cap="none" spc="25" normalizeH="0" baseline="0" noProof="0">
                  <a:ln>
                    <a:noFill/>
                  </a:ln>
                  <a:solidFill>
                    <a:schemeClr val="tx1">
                      <a:lumMod val="95000"/>
                      <a:lumOff val="5000"/>
                    </a:schemeClr>
                  </a:solidFill>
                  <a:effectLst/>
                  <a:uLnTx/>
                  <a:uFillTx/>
                  <a:latin typeface="Raleway"/>
                  <a:ea typeface="+mn-ea"/>
                  <a:cs typeface="+mn-cs"/>
                </a:rPr>
                <a:t>Ouverture Annuelle </a:t>
              </a:r>
            </a:p>
            <a:p>
              <a:pPr marL="0" marR="0" lvl="0" indent="0" algn="r" defTabSz="914400" rtl="0" eaLnBrk="1" fontAlgn="auto" latinLnBrk="0" hangingPunct="1">
                <a:lnSpc>
                  <a:spcPts val="11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fr-FR" sz="1000" b="1" i="1" spc="25">
                  <a:solidFill>
                    <a:schemeClr val="tx1">
                      <a:lumMod val="95000"/>
                      <a:lumOff val="5000"/>
                    </a:schemeClr>
                  </a:solidFill>
                  <a:latin typeface="Raleway"/>
                </a:rPr>
                <a:t>Janvier à décembre</a:t>
              </a:r>
              <a:endParaRPr kumimoji="0" lang="fr-FR" sz="1000" b="1" i="1" u="none" strike="noStrike" kern="1200" cap="none" spc="26" normalizeH="0" baseline="0" noProof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Raleway"/>
                <a:ea typeface="+mn-ea"/>
                <a:cs typeface="+mn-cs"/>
              </a:endParaRPr>
            </a:p>
          </p:txBody>
        </p:sp>
      </p:grpSp>
      <p:sp>
        <p:nvSpPr>
          <p:cNvPr id="33" name="TextBox 18">
            <a:extLst>
              <a:ext uri="{FF2B5EF4-FFF2-40B4-BE49-F238E27FC236}">
                <a16:creationId xmlns:a16="http://schemas.microsoft.com/office/drawing/2014/main" id="{E58BA5B6-5ABE-3A58-373C-BA7FA89770A8}"/>
              </a:ext>
            </a:extLst>
          </p:cNvPr>
          <p:cNvSpPr txBox="1"/>
          <p:nvPr/>
        </p:nvSpPr>
        <p:spPr>
          <a:xfrm>
            <a:off x="456693" y="6958568"/>
            <a:ext cx="4725253" cy="36933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fr-FR" sz="2400">
                <a:solidFill>
                  <a:srgbClr val="222222"/>
                </a:solidFill>
                <a:latin typeface="Bebas Neue Bold"/>
              </a:rPr>
              <a:t>V. Investissement innovant</a:t>
            </a:r>
          </a:p>
        </p:txBody>
      </p:sp>
      <p:grpSp>
        <p:nvGrpSpPr>
          <p:cNvPr id="37" name="Groupe 36">
            <a:extLst>
              <a:ext uri="{FF2B5EF4-FFF2-40B4-BE49-F238E27FC236}">
                <a16:creationId xmlns:a16="http://schemas.microsoft.com/office/drawing/2014/main" id="{5F90D198-BD7B-1A88-27F0-DFDFBE506F06}"/>
              </a:ext>
            </a:extLst>
          </p:cNvPr>
          <p:cNvGrpSpPr/>
          <p:nvPr/>
        </p:nvGrpSpPr>
        <p:grpSpPr>
          <a:xfrm>
            <a:off x="4752834" y="6947171"/>
            <a:ext cx="2493829" cy="380729"/>
            <a:chOff x="4714274" y="1269648"/>
            <a:chExt cx="2493829" cy="380729"/>
          </a:xfrm>
        </p:grpSpPr>
        <p:sp>
          <p:nvSpPr>
            <p:cNvPr id="38" name="Rectangle : coins arrondis 37">
              <a:extLst>
                <a:ext uri="{FF2B5EF4-FFF2-40B4-BE49-F238E27FC236}">
                  <a16:creationId xmlns:a16="http://schemas.microsoft.com/office/drawing/2014/main" id="{1DFF70FB-6913-A3FC-752D-9DBB03FD94FE}"/>
                </a:ext>
              </a:extLst>
            </p:cNvPr>
            <p:cNvSpPr/>
            <p:nvPr/>
          </p:nvSpPr>
          <p:spPr>
            <a:xfrm>
              <a:off x="5536711" y="1308100"/>
              <a:ext cx="1671392" cy="342277"/>
            </a:xfrm>
            <a:prstGeom prst="roundRect">
              <a:avLst/>
            </a:prstGeom>
            <a:solidFill>
              <a:srgbClr val="FDEB1A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200" b="1" i="1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39" name="ZoneTexte 38">
              <a:extLst>
                <a:ext uri="{FF2B5EF4-FFF2-40B4-BE49-F238E27FC236}">
                  <a16:creationId xmlns:a16="http://schemas.microsoft.com/office/drawing/2014/main" id="{F7A71CB8-03AC-5F76-F92F-2722EC41F636}"/>
                </a:ext>
              </a:extLst>
            </p:cNvPr>
            <p:cNvSpPr txBox="1"/>
            <p:nvPr/>
          </p:nvSpPr>
          <p:spPr>
            <a:xfrm>
              <a:off x="4714274" y="1269648"/>
              <a:ext cx="2346852" cy="37446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r" defTabSz="914400" rtl="0" eaLnBrk="1" fontAlgn="auto" latinLnBrk="0" hangingPunct="1">
                <a:lnSpc>
                  <a:spcPts val="11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000" b="1" i="1" u="none" strike="noStrike" kern="1200" cap="none" spc="25" normalizeH="0" baseline="0" noProof="0">
                  <a:ln>
                    <a:noFill/>
                  </a:ln>
                  <a:solidFill>
                    <a:schemeClr val="tx1">
                      <a:lumMod val="95000"/>
                      <a:lumOff val="5000"/>
                    </a:schemeClr>
                  </a:solidFill>
                  <a:effectLst/>
                  <a:uLnTx/>
                  <a:uFillTx/>
                  <a:latin typeface="Raleway"/>
                  <a:ea typeface="+mn-ea"/>
                  <a:cs typeface="+mn-cs"/>
                </a:rPr>
                <a:t>Ouverture Annuelle </a:t>
              </a:r>
            </a:p>
            <a:p>
              <a:pPr marL="0" marR="0" lvl="0" indent="0" algn="r" defTabSz="914400" rtl="0" eaLnBrk="1" fontAlgn="auto" latinLnBrk="0" hangingPunct="1">
                <a:lnSpc>
                  <a:spcPts val="11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fr-FR" sz="1000" b="1" i="1" spc="25">
                  <a:solidFill>
                    <a:schemeClr val="tx1">
                      <a:lumMod val="95000"/>
                      <a:lumOff val="5000"/>
                    </a:schemeClr>
                  </a:solidFill>
                  <a:latin typeface="Raleway"/>
                </a:rPr>
                <a:t>Janvier à décembre</a:t>
              </a:r>
              <a:endParaRPr kumimoji="0" lang="fr-FR" sz="1000" b="1" i="1" u="none" strike="noStrike" kern="1200" cap="none" spc="26" normalizeH="0" baseline="0" noProof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Raleway"/>
                <a:ea typeface="+mn-ea"/>
                <a:cs typeface="+mn-cs"/>
              </a:endParaRPr>
            </a:p>
          </p:txBody>
        </p:sp>
      </p:grpSp>
      <p:sp>
        <p:nvSpPr>
          <p:cNvPr id="42" name="TextBox 18">
            <a:extLst>
              <a:ext uri="{FF2B5EF4-FFF2-40B4-BE49-F238E27FC236}">
                <a16:creationId xmlns:a16="http://schemas.microsoft.com/office/drawing/2014/main" id="{3FBB80C6-7C06-9B76-1811-BEC282FF2B12}"/>
              </a:ext>
            </a:extLst>
          </p:cNvPr>
          <p:cNvSpPr txBox="1"/>
          <p:nvPr/>
        </p:nvSpPr>
        <p:spPr>
          <a:xfrm>
            <a:off x="456694" y="8025368"/>
            <a:ext cx="4725253" cy="36933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fr-FR" sz="2400">
                <a:solidFill>
                  <a:srgbClr val="222222"/>
                </a:solidFill>
                <a:latin typeface="Bebas Neue Bold"/>
              </a:rPr>
              <a:t>VI. Excellence et attractivité</a:t>
            </a:r>
          </a:p>
        </p:txBody>
      </p:sp>
      <p:grpSp>
        <p:nvGrpSpPr>
          <p:cNvPr id="43" name="Groupe 42">
            <a:extLst>
              <a:ext uri="{FF2B5EF4-FFF2-40B4-BE49-F238E27FC236}">
                <a16:creationId xmlns:a16="http://schemas.microsoft.com/office/drawing/2014/main" id="{768C2E35-0F6C-29F2-938E-E3D079DE2333}"/>
              </a:ext>
            </a:extLst>
          </p:cNvPr>
          <p:cNvGrpSpPr/>
          <p:nvPr/>
        </p:nvGrpSpPr>
        <p:grpSpPr>
          <a:xfrm>
            <a:off x="457941" y="8711168"/>
            <a:ext cx="6663618" cy="369332"/>
            <a:chOff x="544485" y="2715470"/>
            <a:chExt cx="6663618" cy="369332"/>
          </a:xfrm>
        </p:grpSpPr>
        <p:sp>
          <p:nvSpPr>
            <p:cNvPr id="44" name="TextBox 5">
              <a:extLst>
                <a:ext uri="{FF2B5EF4-FFF2-40B4-BE49-F238E27FC236}">
                  <a16:creationId xmlns:a16="http://schemas.microsoft.com/office/drawing/2014/main" id="{827FF567-B507-627F-53B5-2B6454B1DC52}"/>
                </a:ext>
              </a:extLst>
            </p:cNvPr>
            <p:cNvSpPr txBox="1"/>
            <p:nvPr/>
          </p:nvSpPr>
          <p:spPr>
            <a:xfrm>
              <a:off x="1588594" y="2715470"/>
              <a:ext cx="5619509" cy="369332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marL="0" lvl="1" defTabSz="801929">
                <a:defRPr/>
              </a:pPr>
              <a:r>
                <a:rPr lang="fr-FR" sz="1200" u="sng">
                  <a:solidFill>
                    <a:prstClr val="black">
                      <a:lumMod val="65000"/>
                      <a:lumOff val="35000"/>
                    </a:prstClr>
                  </a:solidFill>
                  <a:latin typeface="+mj-lt"/>
                  <a:ea typeface="ＭＳ Ｐゴシック" pitchFamily="16" charset="-128"/>
                  <a:cs typeface="Arial" panose="020B0604020202020204" pitchFamily="34" charset="0"/>
                </a:rPr>
                <a:t>Développement du </a:t>
              </a:r>
              <a:r>
                <a:rPr lang="fr-FR" sz="1200" u="sng" err="1">
                  <a:solidFill>
                    <a:prstClr val="black">
                      <a:lumMod val="65000"/>
                      <a:lumOff val="35000"/>
                    </a:prstClr>
                  </a:solidFill>
                  <a:latin typeface="+mj-lt"/>
                  <a:ea typeface="ＭＳ Ｐゴシック" pitchFamily="16" charset="-128"/>
                  <a:cs typeface="Arial" panose="020B0604020202020204" pitchFamily="34" charset="0"/>
                </a:rPr>
                <a:t>sourcing</a:t>
              </a:r>
              <a:r>
                <a:rPr lang="fr-FR" sz="1200" u="sng">
                  <a:solidFill>
                    <a:prstClr val="black">
                      <a:lumMod val="65000"/>
                      <a:lumOff val="35000"/>
                    </a:prstClr>
                  </a:solidFill>
                  <a:latin typeface="+mj-lt"/>
                  <a:ea typeface="ＭＳ Ｐゴシック" pitchFamily="16" charset="-128"/>
                  <a:cs typeface="Arial" panose="020B0604020202020204" pitchFamily="34" charset="0"/>
                </a:rPr>
                <a:t> des jeunes, public en reconversion et attractivité des métiers dans les territoires</a:t>
              </a:r>
            </a:p>
          </p:txBody>
        </p:sp>
        <p:sp>
          <p:nvSpPr>
            <p:cNvPr id="45" name="TextBox 15">
              <a:extLst>
                <a:ext uri="{FF2B5EF4-FFF2-40B4-BE49-F238E27FC236}">
                  <a16:creationId xmlns:a16="http://schemas.microsoft.com/office/drawing/2014/main" id="{D003CB57-1EA8-66D6-31E2-538D994AB6CB}"/>
                </a:ext>
              </a:extLst>
            </p:cNvPr>
            <p:cNvSpPr txBox="1"/>
            <p:nvPr/>
          </p:nvSpPr>
          <p:spPr>
            <a:xfrm>
              <a:off x="544485" y="2720881"/>
              <a:ext cx="988653" cy="166712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l">
                <a:lnSpc>
                  <a:spcPts val="1326"/>
                </a:lnSpc>
              </a:pPr>
              <a:r>
                <a:rPr lang="fr-FR" sz="1200" spc="217">
                  <a:solidFill>
                    <a:srgbClr val="000000"/>
                  </a:solidFill>
                  <a:latin typeface="Raleway Bold" charset="0"/>
                </a:rPr>
                <a:t>Thème 1</a:t>
              </a:r>
            </a:p>
          </p:txBody>
        </p:sp>
      </p:grpSp>
      <p:grpSp>
        <p:nvGrpSpPr>
          <p:cNvPr id="46" name="Groupe 45">
            <a:extLst>
              <a:ext uri="{FF2B5EF4-FFF2-40B4-BE49-F238E27FC236}">
                <a16:creationId xmlns:a16="http://schemas.microsoft.com/office/drawing/2014/main" id="{D8E3594B-94E0-3DF0-3E76-BECC69BC912B}"/>
              </a:ext>
            </a:extLst>
          </p:cNvPr>
          <p:cNvGrpSpPr/>
          <p:nvPr/>
        </p:nvGrpSpPr>
        <p:grpSpPr>
          <a:xfrm>
            <a:off x="4774273" y="8020239"/>
            <a:ext cx="2493829" cy="515526"/>
            <a:chOff x="4714274" y="1294810"/>
            <a:chExt cx="2493829" cy="515526"/>
          </a:xfrm>
        </p:grpSpPr>
        <p:sp>
          <p:nvSpPr>
            <p:cNvPr id="50" name="Rectangle : coins arrondis 49">
              <a:extLst>
                <a:ext uri="{FF2B5EF4-FFF2-40B4-BE49-F238E27FC236}">
                  <a16:creationId xmlns:a16="http://schemas.microsoft.com/office/drawing/2014/main" id="{8AA122E3-9AD8-4C7E-1D06-85BDE9C20630}"/>
                </a:ext>
              </a:extLst>
            </p:cNvPr>
            <p:cNvSpPr/>
            <p:nvPr/>
          </p:nvSpPr>
          <p:spPr>
            <a:xfrm>
              <a:off x="5536711" y="1308100"/>
              <a:ext cx="1671392" cy="342277"/>
            </a:xfrm>
            <a:prstGeom prst="roundRect">
              <a:avLst/>
            </a:prstGeom>
            <a:solidFill>
              <a:srgbClr val="FDEB1A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200" b="1" i="1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51" name="ZoneTexte 50">
              <a:extLst>
                <a:ext uri="{FF2B5EF4-FFF2-40B4-BE49-F238E27FC236}">
                  <a16:creationId xmlns:a16="http://schemas.microsoft.com/office/drawing/2014/main" id="{37746699-06CA-8DE0-0C55-ABECBA7119E5}"/>
                </a:ext>
              </a:extLst>
            </p:cNvPr>
            <p:cNvSpPr txBox="1"/>
            <p:nvPr/>
          </p:nvSpPr>
          <p:spPr>
            <a:xfrm>
              <a:off x="4714274" y="1294810"/>
              <a:ext cx="2346852" cy="51552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r" defTabSz="914400" rtl="0" eaLnBrk="1" fontAlgn="auto" latinLnBrk="0" hangingPunct="1">
                <a:lnSpc>
                  <a:spcPts val="11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000" b="1" i="1" u="none" strike="noStrike" kern="1200" cap="none" spc="25" normalizeH="0" baseline="0" noProof="0">
                  <a:ln>
                    <a:noFill/>
                  </a:ln>
                  <a:solidFill>
                    <a:schemeClr val="tx1">
                      <a:lumMod val="95000"/>
                      <a:lumOff val="5000"/>
                    </a:schemeClr>
                  </a:solidFill>
                  <a:effectLst/>
                  <a:uLnTx/>
                  <a:uFillTx/>
                  <a:latin typeface="Raleway"/>
                  <a:ea typeface="+mn-ea"/>
                  <a:cs typeface="+mn-cs"/>
                </a:rPr>
                <a:t>Ouverture Annuelle </a:t>
              </a:r>
            </a:p>
            <a:p>
              <a:pPr algn="r">
                <a:lnSpc>
                  <a:spcPts val="1100"/>
                </a:lnSpc>
                <a:defRPr/>
              </a:pPr>
              <a:r>
                <a:rPr lang="fr-FR" sz="1000" b="1" i="1" spc="25">
                  <a:latin typeface="Raleway"/>
                </a:rPr>
                <a:t>Février </a:t>
              </a:r>
              <a:r>
                <a:rPr lang="fr-FR" sz="1000" b="1" i="1" spc="25">
                  <a:solidFill>
                    <a:schemeClr val="tx1">
                      <a:lumMod val="95000"/>
                      <a:lumOff val="5000"/>
                    </a:schemeClr>
                  </a:solidFill>
                  <a:latin typeface="Raleway"/>
                </a:rPr>
                <a:t>à décembre</a:t>
              </a:r>
              <a:endParaRPr kumimoji="0" lang="fr-FR" sz="1000" b="1" i="1" u="none" strike="noStrike" kern="1200" cap="none" spc="26" normalizeH="0" baseline="0" noProof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Raleway"/>
                <a:ea typeface="+mn-ea"/>
                <a:cs typeface="+mn-cs"/>
              </a:endParaRPr>
            </a:p>
            <a:p>
              <a:pPr marL="0" marR="0" lvl="0" indent="0" algn="r" defTabSz="914400" rtl="0" eaLnBrk="1" fontAlgn="auto" latinLnBrk="0" hangingPunct="1">
                <a:lnSpc>
                  <a:spcPts val="11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fr-FR" sz="1000" b="1" i="1" spc="25">
                  <a:solidFill>
                    <a:schemeClr val="tx1">
                      <a:lumMod val="95000"/>
                      <a:lumOff val="5000"/>
                    </a:schemeClr>
                  </a:solidFill>
                  <a:latin typeface="Raleway"/>
                </a:rPr>
                <a:t> </a:t>
              </a:r>
              <a:endParaRPr kumimoji="0" lang="fr-FR" sz="1000" b="1" i="1" u="none" strike="noStrike" kern="1200" cap="none" spc="26" normalizeH="0" baseline="0" noProof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Raleway"/>
                <a:ea typeface="+mn-ea"/>
                <a:cs typeface="+mn-cs"/>
              </a:endParaRPr>
            </a:p>
          </p:txBody>
        </p:sp>
      </p:grpSp>
      <p:cxnSp>
        <p:nvCxnSpPr>
          <p:cNvPr id="64" name="Connecteur droit 63">
            <a:extLst>
              <a:ext uri="{FF2B5EF4-FFF2-40B4-BE49-F238E27FC236}">
                <a16:creationId xmlns:a16="http://schemas.microsoft.com/office/drawing/2014/main" id="{B26C0C2E-4E3D-A991-50EA-E4BED1AC9F46}"/>
              </a:ext>
            </a:extLst>
          </p:cNvPr>
          <p:cNvCxnSpPr>
            <a:cxnSpLocks/>
          </p:cNvCxnSpPr>
          <p:nvPr/>
        </p:nvCxnSpPr>
        <p:spPr>
          <a:xfrm>
            <a:off x="255394" y="5727700"/>
            <a:ext cx="5341316" cy="0"/>
          </a:xfrm>
          <a:prstGeom prst="line">
            <a:avLst/>
          </a:prstGeom>
          <a:ln w="57150">
            <a:solidFill>
              <a:srgbClr val="FDEB1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Connecteur droit 64">
            <a:extLst>
              <a:ext uri="{FF2B5EF4-FFF2-40B4-BE49-F238E27FC236}">
                <a16:creationId xmlns:a16="http://schemas.microsoft.com/office/drawing/2014/main" id="{F14EE359-AF84-9FEC-FAFF-04D7AAE936AB}"/>
              </a:ext>
            </a:extLst>
          </p:cNvPr>
          <p:cNvCxnSpPr>
            <a:cxnSpLocks/>
          </p:cNvCxnSpPr>
          <p:nvPr/>
        </p:nvCxnSpPr>
        <p:spPr>
          <a:xfrm>
            <a:off x="321254" y="9385300"/>
            <a:ext cx="5361996" cy="0"/>
          </a:xfrm>
          <a:prstGeom prst="line">
            <a:avLst/>
          </a:prstGeom>
          <a:ln w="57150">
            <a:solidFill>
              <a:srgbClr val="FDEB1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Connecteur droit 65">
            <a:extLst>
              <a:ext uri="{FF2B5EF4-FFF2-40B4-BE49-F238E27FC236}">
                <a16:creationId xmlns:a16="http://schemas.microsoft.com/office/drawing/2014/main" id="{FF777A78-1DA7-8D9D-CE4F-C6D0D1DF5673}"/>
              </a:ext>
            </a:extLst>
          </p:cNvPr>
          <p:cNvCxnSpPr>
            <a:cxnSpLocks/>
          </p:cNvCxnSpPr>
          <p:nvPr/>
        </p:nvCxnSpPr>
        <p:spPr>
          <a:xfrm>
            <a:off x="299815" y="6642100"/>
            <a:ext cx="5273007" cy="0"/>
          </a:xfrm>
          <a:prstGeom prst="line">
            <a:avLst/>
          </a:prstGeom>
          <a:ln w="57150">
            <a:solidFill>
              <a:srgbClr val="FDEB1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Connecteur droit 66">
            <a:extLst>
              <a:ext uri="{FF2B5EF4-FFF2-40B4-BE49-F238E27FC236}">
                <a16:creationId xmlns:a16="http://schemas.microsoft.com/office/drawing/2014/main" id="{4FFF1FCC-75E7-F402-93DE-4BB9BDED9C7E}"/>
              </a:ext>
            </a:extLst>
          </p:cNvPr>
          <p:cNvCxnSpPr>
            <a:cxnSpLocks/>
          </p:cNvCxnSpPr>
          <p:nvPr/>
        </p:nvCxnSpPr>
        <p:spPr>
          <a:xfrm>
            <a:off x="321254" y="7708900"/>
            <a:ext cx="5275456" cy="0"/>
          </a:xfrm>
          <a:prstGeom prst="line">
            <a:avLst/>
          </a:prstGeom>
          <a:ln w="57150">
            <a:solidFill>
              <a:srgbClr val="FDEB1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8" name="Image 67">
            <a:extLst>
              <a:ext uri="{FF2B5EF4-FFF2-40B4-BE49-F238E27FC236}">
                <a16:creationId xmlns:a16="http://schemas.microsoft.com/office/drawing/2014/main" id="{A9A4B1E4-3E23-41D1-6788-916577ADABF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6693" y="9591836"/>
            <a:ext cx="890356" cy="631664"/>
          </a:xfrm>
          <a:prstGeom prst="rect">
            <a:avLst/>
          </a:prstGeom>
        </p:spPr>
      </p:pic>
      <p:sp>
        <p:nvSpPr>
          <p:cNvPr id="69" name="ZoneTexte 68">
            <a:extLst>
              <a:ext uri="{FF2B5EF4-FFF2-40B4-BE49-F238E27FC236}">
                <a16:creationId xmlns:a16="http://schemas.microsoft.com/office/drawing/2014/main" id="{EB4EAD2D-81DA-0F3F-6CF2-C7CA3FFB518C}"/>
              </a:ext>
            </a:extLst>
          </p:cNvPr>
          <p:cNvSpPr txBox="1"/>
          <p:nvPr/>
        </p:nvSpPr>
        <p:spPr>
          <a:xfrm>
            <a:off x="1347049" y="9685635"/>
            <a:ext cx="58996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801929"/>
            <a:r>
              <a:rPr lang="fr-FR" sz="1200" b="1">
                <a:solidFill>
                  <a:prstClr val="black"/>
                </a:solidFill>
                <a:latin typeface="+mj-lt"/>
              </a:rPr>
              <a:t>D’autres lancements pourraient être programmés dès lors que la totalité des budgets alloués par thématique n’aura pas été consommée ou suivant l’évolution de l’actualité</a:t>
            </a:r>
          </a:p>
        </p:txBody>
      </p:sp>
      <p:sp>
        <p:nvSpPr>
          <p:cNvPr id="70" name="Rectangle : avec coins rognés en diagonale 69">
            <a:extLst>
              <a:ext uri="{FF2B5EF4-FFF2-40B4-BE49-F238E27FC236}">
                <a16:creationId xmlns:a16="http://schemas.microsoft.com/office/drawing/2014/main" id="{77527A31-63A7-9E95-3281-C5FBAACED3FB}"/>
              </a:ext>
            </a:extLst>
          </p:cNvPr>
          <p:cNvSpPr/>
          <p:nvPr/>
        </p:nvSpPr>
        <p:spPr>
          <a:xfrm>
            <a:off x="3611774" y="1191037"/>
            <a:ext cx="762000" cy="308119"/>
          </a:xfrm>
          <a:prstGeom prst="snip2DiagRect">
            <a:avLst/>
          </a:prstGeom>
          <a:solidFill>
            <a:schemeClr val="bg1">
              <a:lumMod val="75000"/>
            </a:schemeClr>
          </a:solidFill>
          <a:ln>
            <a:solidFill>
              <a:srgbClr val="FDEB1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/>
              <a:t>4 M€</a:t>
            </a:r>
          </a:p>
        </p:txBody>
      </p:sp>
      <p:sp>
        <p:nvSpPr>
          <p:cNvPr id="71" name="Rectangle : avec coins rognés en diagonale 70">
            <a:extLst>
              <a:ext uri="{FF2B5EF4-FFF2-40B4-BE49-F238E27FC236}">
                <a16:creationId xmlns:a16="http://schemas.microsoft.com/office/drawing/2014/main" id="{9317808B-8AC9-9B03-825F-E7B149F1CB8C}"/>
              </a:ext>
            </a:extLst>
          </p:cNvPr>
          <p:cNvSpPr/>
          <p:nvPr/>
        </p:nvSpPr>
        <p:spPr>
          <a:xfrm>
            <a:off x="3611774" y="8071120"/>
            <a:ext cx="762000" cy="308119"/>
          </a:xfrm>
          <a:prstGeom prst="snip2DiagRect">
            <a:avLst/>
          </a:prstGeom>
          <a:solidFill>
            <a:schemeClr val="bg1">
              <a:lumMod val="75000"/>
            </a:schemeClr>
          </a:solidFill>
          <a:ln>
            <a:solidFill>
              <a:srgbClr val="FDEB1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/>
              <a:t>2 M€</a:t>
            </a:r>
          </a:p>
        </p:txBody>
      </p:sp>
      <p:sp>
        <p:nvSpPr>
          <p:cNvPr id="72" name="Rectangle : avec coins rognés en diagonale 71">
            <a:extLst>
              <a:ext uri="{FF2B5EF4-FFF2-40B4-BE49-F238E27FC236}">
                <a16:creationId xmlns:a16="http://schemas.microsoft.com/office/drawing/2014/main" id="{317D2AD9-0332-A5A1-2998-2734B4240CCF}"/>
              </a:ext>
            </a:extLst>
          </p:cNvPr>
          <p:cNvSpPr/>
          <p:nvPr/>
        </p:nvSpPr>
        <p:spPr>
          <a:xfrm>
            <a:off x="3611774" y="6001109"/>
            <a:ext cx="762000" cy="308119"/>
          </a:xfrm>
          <a:prstGeom prst="snip2DiagRect">
            <a:avLst/>
          </a:prstGeom>
          <a:solidFill>
            <a:schemeClr val="bg1">
              <a:lumMod val="75000"/>
            </a:schemeClr>
          </a:solidFill>
          <a:ln>
            <a:solidFill>
              <a:srgbClr val="FDEB1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/>
              <a:t>3 M€</a:t>
            </a:r>
          </a:p>
        </p:txBody>
      </p:sp>
      <p:sp>
        <p:nvSpPr>
          <p:cNvPr id="73" name="Rectangle : avec coins rognés en diagonale 72">
            <a:extLst>
              <a:ext uri="{FF2B5EF4-FFF2-40B4-BE49-F238E27FC236}">
                <a16:creationId xmlns:a16="http://schemas.microsoft.com/office/drawing/2014/main" id="{FD6CE468-F73E-3A45-46EA-24806DD2EC2E}"/>
              </a:ext>
            </a:extLst>
          </p:cNvPr>
          <p:cNvSpPr/>
          <p:nvPr/>
        </p:nvSpPr>
        <p:spPr>
          <a:xfrm>
            <a:off x="3611774" y="4508500"/>
            <a:ext cx="762000" cy="308119"/>
          </a:xfrm>
          <a:prstGeom prst="snip2DiagRect">
            <a:avLst/>
          </a:prstGeom>
          <a:solidFill>
            <a:schemeClr val="bg1">
              <a:lumMod val="75000"/>
            </a:schemeClr>
          </a:solidFill>
          <a:ln>
            <a:solidFill>
              <a:srgbClr val="FDEB1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/>
              <a:t>4 M€</a:t>
            </a:r>
          </a:p>
        </p:txBody>
      </p:sp>
      <p:sp>
        <p:nvSpPr>
          <p:cNvPr id="74" name="Rectangle : avec coins rognés en diagonale 73">
            <a:extLst>
              <a:ext uri="{FF2B5EF4-FFF2-40B4-BE49-F238E27FC236}">
                <a16:creationId xmlns:a16="http://schemas.microsoft.com/office/drawing/2014/main" id="{DBEB61DC-0CC6-9CD6-3B16-BAF26A27CA54}"/>
              </a:ext>
            </a:extLst>
          </p:cNvPr>
          <p:cNvSpPr/>
          <p:nvPr/>
        </p:nvSpPr>
        <p:spPr>
          <a:xfrm>
            <a:off x="3577212" y="6968675"/>
            <a:ext cx="762000" cy="308119"/>
          </a:xfrm>
          <a:prstGeom prst="snip2DiagRect">
            <a:avLst/>
          </a:prstGeom>
          <a:solidFill>
            <a:schemeClr val="bg1">
              <a:lumMod val="75000"/>
            </a:schemeClr>
          </a:solidFill>
          <a:ln>
            <a:solidFill>
              <a:srgbClr val="FDEB1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/>
              <a:t>25 M€</a:t>
            </a:r>
          </a:p>
        </p:txBody>
      </p:sp>
      <p:sp>
        <p:nvSpPr>
          <p:cNvPr id="2" name="Rectangle : avec coins rognés en diagonale 1">
            <a:extLst>
              <a:ext uri="{FF2B5EF4-FFF2-40B4-BE49-F238E27FC236}">
                <a16:creationId xmlns:a16="http://schemas.microsoft.com/office/drawing/2014/main" id="{70F7056C-2E55-82CE-6BBC-942BFC130629}"/>
              </a:ext>
            </a:extLst>
          </p:cNvPr>
          <p:cNvSpPr/>
          <p:nvPr/>
        </p:nvSpPr>
        <p:spPr>
          <a:xfrm>
            <a:off x="6163226" y="103693"/>
            <a:ext cx="1272624" cy="308119"/>
          </a:xfrm>
          <a:prstGeom prst="snip2DiagRect">
            <a:avLst/>
          </a:prstGeom>
          <a:solidFill>
            <a:schemeClr val="bg1">
              <a:lumMod val="75000"/>
            </a:schemeClr>
          </a:solidFill>
          <a:ln>
            <a:solidFill>
              <a:srgbClr val="FDEB1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600" b="1">
                <a:solidFill>
                  <a:schemeClr val="tx1"/>
                </a:solidFill>
              </a:rPr>
              <a:t>38 M€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re 6">
            <a:extLst>
              <a:ext uri="{FF2B5EF4-FFF2-40B4-BE49-F238E27FC236}">
                <a16:creationId xmlns:a16="http://schemas.microsoft.com/office/drawing/2014/main" id="{70AEDEF3-F320-41F2-9B59-5CC1EA24CE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9019" y="944337"/>
            <a:ext cx="6077043" cy="259514"/>
          </a:xfrm>
        </p:spPr>
        <p:txBody>
          <a:bodyPr anchor="ctr" anchorCtr="0"/>
          <a:lstStyle/>
          <a:p>
            <a:pPr algn="ctr"/>
            <a:r>
              <a:rPr lang="fr-FR" sz="2800" b="1">
                <a:latin typeface="+mn-lt"/>
                <a:cs typeface="Arial" panose="020B0604020202020204" pitchFamily="34" charset="0"/>
              </a:rPr>
              <a:t>Calendrier des APPELS à PROJETS 2024</a:t>
            </a:r>
          </a:p>
        </p:txBody>
      </p:sp>
      <p:sp>
        <p:nvSpPr>
          <p:cNvPr id="64" name="ZoneTexte 63">
            <a:extLst>
              <a:ext uri="{FF2B5EF4-FFF2-40B4-BE49-F238E27FC236}">
                <a16:creationId xmlns:a16="http://schemas.microsoft.com/office/drawing/2014/main" id="{E1F3DFBF-7EE9-72DD-4994-D8D8DB8006EE}"/>
              </a:ext>
            </a:extLst>
          </p:cNvPr>
          <p:cNvSpPr txBox="1"/>
          <p:nvPr/>
        </p:nvSpPr>
        <p:spPr>
          <a:xfrm>
            <a:off x="828443" y="1715941"/>
            <a:ext cx="5899614" cy="461665"/>
          </a:xfrm>
          <a:prstGeom prst="rect">
            <a:avLst/>
          </a:prstGeom>
          <a:noFill/>
          <a:ln w="38100">
            <a:solidFill>
              <a:srgbClr val="FDEB1A"/>
            </a:solidFill>
          </a:ln>
        </p:spPr>
        <p:txBody>
          <a:bodyPr wrap="square" rtlCol="0">
            <a:spAutoFit/>
          </a:bodyPr>
          <a:lstStyle/>
          <a:p>
            <a:pPr algn="ctr" defTabSz="801929"/>
            <a:r>
              <a:rPr lang="fr-FR" sz="1200" b="1">
                <a:solidFill>
                  <a:schemeClr val="bg1">
                    <a:lumMod val="50000"/>
                  </a:schemeClr>
                </a:solidFill>
                <a:latin typeface="+mj-lt"/>
              </a:rPr>
              <a:t>Les Appels à Projets 2024 sont en ouverture annuelle de janvier à décembre.</a:t>
            </a:r>
          </a:p>
          <a:p>
            <a:pPr algn="ctr" defTabSz="801929"/>
            <a:r>
              <a:rPr lang="fr-FR" sz="1200" b="1">
                <a:solidFill>
                  <a:schemeClr val="bg1">
                    <a:lumMod val="50000"/>
                  </a:schemeClr>
                </a:solidFill>
                <a:latin typeface="+mj-lt"/>
              </a:rPr>
              <a:t>Toutes les thématiques ont la même programmation</a:t>
            </a:r>
          </a:p>
        </p:txBody>
      </p:sp>
      <p:grpSp>
        <p:nvGrpSpPr>
          <p:cNvPr id="230" name="Groupe 229">
            <a:extLst>
              <a:ext uri="{FF2B5EF4-FFF2-40B4-BE49-F238E27FC236}">
                <a16:creationId xmlns:a16="http://schemas.microsoft.com/office/drawing/2014/main" id="{417B46F4-3017-58A0-2026-98A7CC5291EB}"/>
              </a:ext>
            </a:extLst>
          </p:cNvPr>
          <p:cNvGrpSpPr/>
          <p:nvPr/>
        </p:nvGrpSpPr>
        <p:grpSpPr>
          <a:xfrm>
            <a:off x="785450" y="2535050"/>
            <a:ext cx="5983040" cy="4276295"/>
            <a:chOff x="1574532" y="2442005"/>
            <a:chExt cx="5983040" cy="4276295"/>
          </a:xfrm>
        </p:grpSpPr>
        <p:sp>
          <p:nvSpPr>
            <p:cNvPr id="54" name="Flèche : chevron 53">
              <a:extLst>
                <a:ext uri="{FF2B5EF4-FFF2-40B4-BE49-F238E27FC236}">
                  <a16:creationId xmlns:a16="http://schemas.microsoft.com/office/drawing/2014/main" id="{D1D67A95-38ED-5244-DED7-FE63A47BEB90}"/>
                </a:ext>
              </a:extLst>
            </p:cNvPr>
            <p:cNvSpPr/>
            <p:nvPr/>
          </p:nvSpPr>
          <p:spPr>
            <a:xfrm>
              <a:off x="1574532" y="3205595"/>
              <a:ext cx="1319728" cy="267329"/>
            </a:xfrm>
            <a:prstGeom prst="chevron">
              <a:avLst/>
            </a:prstGeom>
            <a:solidFill>
              <a:schemeClr val="bg1"/>
            </a:solidFill>
            <a:ln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defTabSz="566745">
                <a:defRPr/>
              </a:pPr>
              <a:r>
                <a:rPr lang="fr-FR" sz="868">
                  <a:solidFill>
                    <a:prstClr val="black"/>
                  </a:solidFill>
                  <a:latin typeface="Calibri" panose="020F0502020204030204"/>
                </a:rPr>
                <a:t>12 janvier</a:t>
              </a:r>
            </a:p>
          </p:txBody>
        </p:sp>
        <p:sp>
          <p:nvSpPr>
            <p:cNvPr id="69" name="Rectangle : coins arrondis 68">
              <a:extLst>
                <a:ext uri="{FF2B5EF4-FFF2-40B4-BE49-F238E27FC236}">
                  <a16:creationId xmlns:a16="http://schemas.microsoft.com/office/drawing/2014/main" id="{FEB3AC02-029B-90EA-45E4-ED769DED9E14}"/>
                </a:ext>
              </a:extLst>
            </p:cNvPr>
            <p:cNvSpPr/>
            <p:nvPr/>
          </p:nvSpPr>
          <p:spPr>
            <a:xfrm>
              <a:off x="1574532" y="2456594"/>
              <a:ext cx="1319728" cy="276999"/>
            </a:xfrm>
            <a:prstGeom prst="roundRect">
              <a:avLst/>
            </a:prstGeom>
            <a:solidFill>
              <a:srgbClr val="F9EB1D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56674" tIns="28337" rIns="56674" bIns="28337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566745">
                <a:defRPr/>
              </a:pPr>
              <a:r>
                <a:rPr lang="fr-FR" sz="868" b="1">
                  <a:solidFill>
                    <a:prstClr val="black"/>
                  </a:solidFill>
                  <a:latin typeface="Calibri" panose="020F0502020204030204"/>
                </a:rPr>
                <a:t>Présélection</a:t>
              </a:r>
            </a:p>
          </p:txBody>
        </p:sp>
        <p:sp>
          <p:nvSpPr>
            <p:cNvPr id="70" name="Rectangle : coins arrondis 69">
              <a:extLst>
                <a:ext uri="{FF2B5EF4-FFF2-40B4-BE49-F238E27FC236}">
                  <a16:creationId xmlns:a16="http://schemas.microsoft.com/office/drawing/2014/main" id="{CDA90A9A-10CA-EEDC-6CEC-D2130D033C5E}"/>
                </a:ext>
              </a:extLst>
            </p:cNvPr>
            <p:cNvSpPr/>
            <p:nvPr/>
          </p:nvSpPr>
          <p:spPr>
            <a:xfrm>
              <a:off x="6164778" y="2442005"/>
              <a:ext cx="1319728" cy="276999"/>
            </a:xfrm>
            <a:prstGeom prst="roundRect">
              <a:avLst/>
            </a:prstGeom>
            <a:solidFill>
              <a:srgbClr val="F9EB1D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56674" tIns="28337" rIns="56674" bIns="28337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566745">
                <a:defRPr/>
              </a:pPr>
              <a:r>
                <a:rPr lang="fr-FR" sz="868" b="1">
                  <a:solidFill>
                    <a:prstClr val="black"/>
                  </a:solidFill>
                  <a:latin typeface="Calibri" panose="020F0502020204030204"/>
                </a:rPr>
                <a:t>CA</a:t>
              </a:r>
            </a:p>
          </p:txBody>
        </p:sp>
        <p:sp>
          <p:nvSpPr>
            <p:cNvPr id="71" name="Rectangle : coins arrondis 70">
              <a:extLst>
                <a:ext uri="{FF2B5EF4-FFF2-40B4-BE49-F238E27FC236}">
                  <a16:creationId xmlns:a16="http://schemas.microsoft.com/office/drawing/2014/main" id="{1E73F5EB-A235-60A6-99FE-EF3E970DAF3F}"/>
                </a:ext>
              </a:extLst>
            </p:cNvPr>
            <p:cNvSpPr/>
            <p:nvPr/>
          </p:nvSpPr>
          <p:spPr>
            <a:xfrm>
              <a:off x="4634696" y="2442005"/>
              <a:ext cx="1319728" cy="276999"/>
            </a:xfrm>
            <a:prstGeom prst="roundRect">
              <a:avLst/>
            </a:prstGeom>
            <a:solidFill>
              <a:srgbClr val="F9EB1D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56674" tIns="28337" rIns="56674" bIns="28337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566745">
                <a:defRPr/>
              </a:pPr>
              <a:r>
                <a:rPr lang="fr-FR" sz="868" b="1">
                  <a:solidFill>
                    <a:prstClr val="black"/>
                  </a:solidFill>
                  <a:latin typeface="Calibri" panose="020F0502020204030204"/>
                </a:rPr>
                <a:t>Préparatoire CA</a:t>
              </a:r>
            </a:p>
          </p:txBody>
        </p:sp>
        <p:sp>
          <p:nvSpPr>
            <p:cNvPr id="72" name="Rectangle : coins arrondis 71">
              <a:extLst>
                <a:ext uri="{FF2B5EF4-FFF2-40B4-BE49-F238E27FC236}">
                  <a16:creationId xmlns:a16="http://schemas.microsoft.com/office/drawing/2014/main" id="{44B1B9E0-A0D0-13F8-B359-AC299D41F82A}"/>
                </a:ext>
              </a:extLst>
            </p:cNvPr>
            <p:cNvSpPr/>
            <p:nvPr/>
          </p:nvSpPr>
          <p:spPr>
            <a:xfrm>
              <a:off x="3104614" y="2456594"/>
              <a:ext cx="1319728" cy="276999"/>
            </a:xfrm>
            <a:prstGeom prst="roundRect">
              <a:avLst/>
            </a:prstGeom>
            <a:solidFill>
              <a:srgbClr val="F9EB1D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56674" tIns="28337" rIns="56674" bIns="28337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566745">
                <a:defRPr/>
              </a:pPr>
              <a:r>
                <a:rPr lang="fr-FR" sz="868" b="1">
                  <a:solidFill>
                    <a:prstClr val="black"/>
                  </a:solidFill>
                  <a:latin typeface="Calibri" panose="020F0502020204030204"/>
                </a:rPr>
                <a:t>Présentation en GTP</a:t>
              </a:r>
            </a:p>
          </p:txBody>
        </p:sp>
        <p:sp>
          <p:nvSpPr>
            <p:cNvPr id="74" name="Flèche : chevron 73">
              <a:extLst>
                <a:ext uri="{FF2B5EF4-FFF2-40B4-BE49-F238E27FC236}">
                  <a16:creationId xmlns:a16="http://schemas.microsoft.com/office/drawing/2014/main" id="{9F06B823-C361-4684-055D-04CCA59910AC}"/>
                </a:ext>
              </a:extLst>
            </p:cNvPr>
            <p:cNvSpPr/>
            <p:nvPr/>
          </p:nvSpPr>
          <p:spPr>
            <a:xfrm>
              <a:off x="6206094" y="3196273"/>
              <a:ext cx="1319728" cy="267329"/>
            </a:xfrm>
            <a:prstGeom prst="chevron">
              <a:avLst/>
            </a:prstGeom>
            <a:ln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defTabSz="566745">
                <a:defRPr/>
              </a:pPr>
              <a:r>
                <a:rPr lang="fr-FR" sz="868">
                  <a:solidFill>
                    <a:prstClr val="black"/>
                  </a:solidFill>
                  <a:latin typeface="Calibri" panose="020F0502020204030204"/>
                </a:rPr>
                <a:t>20 février</a:t>
              </a:r>
            </a:p>
          </p:txBody>
        </p:sp>
        <p:sp>
          <p:nvSpPr>
            <p:cNvPr id="75" name="Flèche : chevron 74">
              <a:extLst>
                <a:ext uri="{FF2B5EF4-FFF2-40B4-BE49-F238E27FC236}">
                  <a16:creationId xmlns:a16="http://schemas.microsoft.com/office/drawing/2014/main" id="{FA66B830-0AE3-4CE4-4472-CEA47FD246D3}"/>
                </a:ext>
              </a:extLst>
            </p:cNvPr>
            <p:cNvSpPr/>
            <p:nvPr/>
          </p:nvSpPr>
          <p:spPr>
            <a:xfrm>
              <a:off x="4682280" y="3200137"/>
              <a:ext cx="1319728" cy="267329"/>
            </a:xfrm>
            <a:prstGeom prst="chevron">
              <a:avLst/>
            </a:prstGeom>
            <a:ln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defTabSz="566745">
                <a:defRPr/>
              </a:pPr>
              <a:r>
                <a:rPr lang="fr-FR" sz="868">
                  <a:solidFill>
                    <a:prstClr val="black"/>
                  </a:solidFill>
                  <a:latin typeface="Calibri" panose="020F0502020204030204"/>
                </a:rPr>
                <a:t>08 février</a:t>
              </a:r>
            </a:p>
          </p:txBody>
        </p:sp>
        <p:sp>
          <p:nvSpPr>
            <p:cNvPr id="77" name="Flèche : chevron 76">
              <a:extLst>
                <a:ext uri="{FF2B5EF4-FFF2-40B4-BE49-F238E27FC236}">
                  <a16:creationId xmlns:a16="http://schemas.microsoft.com/office/drawing/2014/main" id="{6F41000E-D2B5-ECE1-5953-67C667AB081F}"/>
                </a:ext>
              </a:extLst>
            </p:cNvPr>
            <p:cNvSpPr/>
            <p:nvPr/>
          </p:nvSpPr>
          <p:spPr>
            <a:xfrm>
              <a:off x="3128674" y="3200138"/>
              <a:ext cx="1319728" cy="267329"/>
            </a:xfrm>
            <a:prstGeom prst="chevron">
              <a:avLst/>
            </a:prstGeom>
            <a:ln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defTabSz="566745">
                <a:defRPr/>
              </a:pPr>
              <a:r>
                <a:rPr lang="fr-FR" sz="868">
                  <a:solidFill>
                    <a:prstClr val="black"/>
                  </a:solidFill>
                  <a:latin typeface="Calibri" panose="020F0502020204030204"/>
                </a:rPr>
                <a:t>23 janvier</a:t>
              </a:r>
            </a:p>
          </p:txBody>
        </p:sp>
        <p:sp>
          <p:nvSpPr>
            <p:cNvPr id="81" name="Flèche : chevron 80">
              <a:extLst>
                <a:ext uri="{FF2B5EF4-FFF2-40B4-BE49-F238E27FC236}">
                  <a16:creationId xmlns:a16="http://schemas.microsoft.com/office/drawing/2014/main" id="{5CCDD415-34E7-9013-5DD9-FFB091ADBE24}"/>
                </a:ext>
              </a:extLst>
            </p:cNvPr>
            <p:cNvSpPr/>
            <p:nvPr/>
          </p:nvSpPr>
          <p:spPr>
            <a:xfrm>
              <a:off x="1574532" y="3596001"/>
              <a:ext cx="1319728" cy="267329"/>
            </a:xfrm>
            <a:prstGeom prst="chevron">
              <a:avLst/>
            </a:prstGeom>
            <a:ln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defTabSz="566745">
                <a:defRPr/>
              </a:pPr>
              <a:r>
                <a:rPr lang="fr-FR" sz="868">
                  <a:solidFill>
                    <a:prstClr val="black"/>
                  </a:solidFill>
                  <a:latin typeface="Calibri" panose="020F0502020204030204"/>
                </a:rPr>
                <a:t>6 février</a:t>
              </a:r>
            </a:p>
          </p:txBody>
        </p:sp>
        <p:sp>
          <p:nvSpPr>
            <p:cNvPr id="82" name="Flèche : chevron 81">
              <a:extLst>
                <a:ext uri="{FF2B5EF4-FFF2-40B4-BE49-F238E27FC236}">
                  <a16:creationId xmlns:a16="http://schemas.microsoft.com/office/drawing/2014/main" id="{84877059-2A29-C33F-CA4C-B3D492B73819}"/>
                </a:ext>
              </a:extLst>
            </p:cNvPr>
            <p:cNvSpPr/>
            <p:nvPr/>
          </p:nvSpPr>
          <p:spPr>
            <a:xfrm>
              <a:off x="6197203" y="3579969"/>
              <a:ext cx="1319728" cy="267329"/>
            </a:xfrm>
            <a:prstGeom prst="chevron">
              <a:avLst/>
            </a:prstGeom>
            <a:ln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defTabSz="566745">
                <a:defRPr/>
              </a:pPr>
              <a:r>
                <a:rPr lang="fr-FR" sz="868">
                  <a:solidFill>
                    <a:prstClr val="black"/>
                  </a:solidFill>
                  <a:latin typeface="Calibri" panose="020F0502020204030204"/>
                </a:rPr>
                <a:t>19 mars</a:t>
              </a:r>
            </a:p>
          </p:txBody>
        </p:sp>
        <p:sp>
          <p:nvSpPr>
            <p:cNvPr id="86" name="Flèche : chevron 85">
              <a:extLst>
                <a:ext uri="{FF2B5EF4-FFF2-40B4-BE49-F238E27FC236}">
                  <a16:creationId xmlns:a16="http://schemas.microsoft.com/office/drawing/2014/main" id="{4CD331CE-716A-74C4-E894-2C7D06AAD57D}"/>
                </a:ext>
              </a:extLst>
            </p:cNvPr>
            <p:cNvSpPr/>
            <p:nvPr/>
          </p:nvSpPr>
          <p:spPr>
            <a:xfrm>
              <a:off x="4682280" y="3590543"/>
              <a:ext cx="1319728" cy="267329"/>
            </a:xfrm>
            <a:prstGeom prst="chevron">
              <a:avLst/>
            </a:prstGeom>
            <a:ln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defTabSz="566745">
                <a:defRPr/>
              </a:pPr>
              <a:r>
                <a:rPr lang="fr-FR" sz="868">
                  <a:solidFill>
                    <a:prstClr val="black"/>
                  </a:solidFill>
                  <a:latin typeface="Calibri" panose="020F0502020204030204"/>
                </a:rPr>
                <a:t>07 mars</a:t>
              </a:r>
            </a:p>
          </p:txBody>
        </p:sp>
        <p:sp>
          <p:nvSpPr>
            <p:cNvPr id="89" name="Flèche : chevron 88">
              <a:extLst>
                <a:ext uri="{FF2B5EF4-FFF2-40B4-BE49-F238E27FC236}">
                  <a16:creationId xmlns:a16="http://schemas.microsoft.com/office/drawing/2014/main" id="{AABB9837-05BB-B446-9A88-FDC22CB3C38D}"/>
                </a:ext>
              </a:extLst>
            </p:cNvPr>
            <p:cNvSpPr/>
            <p:nvPr/>
          </p:nvSpPr>
          <p:spPr>
            <a:xfrm>
              <a:off x="3109304" y="3590542"/>
              <a:ext cx="1319728" cy="267329"/>
            </a:xfrm>
            <a:prstGeom prst="chevron">
              <a:avLst/>
            </a:prstGeom>
            <a:ln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defTabSz="566745">
                <a:defRPr/>
              </a:pPr>
              <a:r>
                <a:rPr lang="fr-FR" sz="868">
                  <a:solidFill>
                    <a:prstClr val="black"/>
                  </a:solidFill>
                  <a:latin typeface="Calibri" panose="020F0502020204030204"/>
                </a:rPr>
                <a:t>20 février</a:t>
              </a:r>
            </a:p>
          </p:txBody>
        </p:sp>
        <p:sp>
          <p:nvSpPr>
            <p:cNvPr id="150" name="Flèche : chevron 149">
              <a:extLst>
                <a:ext uri="{FF2B5EF4-FFF2-40B4-BE49-F238E27FC236}">
                  <a16:creationId xmlns:a16="http://schemas.microsoft.com/office/drawing/2014/main" id="{922270E3-2D85-7837-545D-BD949E4C4608}"/>
                </a:ext>
              </a:extLst>
            </p:cNvPr>
            <p:cNvSpPr/>
            <p:nvPr/>
          </p:nvSpPr>
          <p:spPr>
            <a:xfrm>
              <a:off x="1587232" y="3957559"/>
              <a:ext cx="1319728" cy="267329"/>
            </a:xfrm>
            <a:prstGeom prst="chevron">
              <a:avLst/>
            </a:prstGeom>
            <a:ln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defTabSz="566745">
                <a:defRPr/>
              </a:pPr>
              <a:r>
                <a:rPr lang="fr-FR" sz="868">
                  <a:solidFill>
                    <a:prstClr val="black"/>
                  </a:solidFill>
                  <a:latin typeface="Calibri" panose="020F0502020204030204"/>
                </a:rPr>
                <a:t>05 mars</a:t>
              </a:r>
            </a:p>
          </p:txBody>
        </p:sp>
        <p:sp>
          <p:nvSpPr>
            <p:cNvPr id="151" name="Flèche : chevron 150">
              <a:extLst>
                <a:ext uri="{FF2B5EF4-FFF2-40B4-BE49-F238E27FC236}">
                  <a16:creationId xmlns:a16="http://schemas.microsoft.com/office/drawing/2014/main" id="{400E146D-F65D-3E8D-F38A-FF232D2B9032}"/>
                </a:ext>
              </a:extLst>
            </p:cNvPr>
            <p:cNvSpPr/>
            <p:nvPr/>
          </p:nvSpPr>
          <p:spPr>
            <a:xfrm>
              <a:off x="6218794" y="3948237"/>
              <a:ext cx="1319728" cy="267329"/>
            </a:xfrm>
            <a:prstGeom prst="chevron">
              <a:avLst/>
            </a:prstGeom>
            <a:ln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defTabSz="566745">
                <a:defRPr/>
              </a:pPr>
              <a:r>
                <a:rPr lang="fr-FR" sz="868">
                  <a:solidFill>
                    <a:prstClr val="black"/>
                  </a:solidFill>
                  <a:latin typeface="Calibri" panose="020F0502020204030204"/>
                </a:rPr>
                <a:t>16 avril</a:t>
              </a:r>
            </a:p>
          </p:txBody>
        </p:sp>
        <p:sp>
          <p:nvSpPr>
            <p:cNvPr id="153" name="Flèche : chevron 152">
              <a:extLst>
                <a:ext uri="{FF2B5EF4-FFF2-40B4-BE49-F238E27FC236}">
                  <a16:creationId xmlns:a16="http://schemas.microsoft.com/office/drawing/2014/main" id="{2DB9C893-8E94-A504-AEE3-4AD2BA498F7D}"/>
                </a:ext>
              </a:extLst>
            </p:cNvPr>
            <p:cNvSpPr/>
            <p:nvPr/>
          </p:nvSpPr>
          <p:spPr>
            <a:xfrm>
              <a:off x="4694980" y="3952101"/>
              <a:ext cx="1319728" cy="267329"/>
            </a:xfrm>
            <a:prstGeom prst="chevron">
              <a:avLst/>
            </a:prstGeom>
            <a:ln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defTabSz="566745">
                <a:defRPr/>
              </a:pPr>
              <a:r>
                <a:rPr lang="fr-FR" sz="868">
                  <a:solidFill>
                    <a:prstClr val="black"/>
                  </a:solidFill>
                  <a:latin typeface="Calibri" panose="020F0502020204030204"/>
                </a:rPr>
                <a:t>04 avril</a:t>
              </a:r>
            </a:p>
          </p:txBody>
        </p:sp>
        <p:sp>
          <p:nvSpPr>
            <p:cNvPr id="154" name="Flèche : chevron 153">
              <a:extLst>
                <a:ext uri="{FF2B5EF4-FFF2-40B4-BE49-F238E27FC236}">
                  <a16:creationId xmlns:a16="http://schemas.microsoft.com/office/drawing/2014/main" id="{D00E7C1B-4DEB-71B3-AE4F-91D7DB8F4230}"/>
                </a:ext>
              </a:extLst>
            </p:cNvPr>
            <p:cNvSpPr/>
            <p:nvPr/>
          </p:nvSpPr>
          <p:spPr>
            <a:xfrm>
              <a:off x="3141374" y="3952102"/>
              <a:ext cx="1319728" cy="267329"/>
            </a:xfrm>
            <a:prstGeom prst="chevron">
              <a:avLst/>
            </a:prstGeom>
            <a:ln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defTabSz="566745">
                <a:defRPr/>
              </a:pPr>
              <a:r>
                <a:rPr lang="fr-FR" sz="868">
                  <a:solidFill>
                    <a:prstClr val="black"/>
                  </a:solidFill>
                  <a:latin typeface="Calibri" panose="020F0502020204030204"/>
                </a:rPr>
                <a:t>19 mars</a:t>
              </a:r>
            </a:p>
          </p:txBody>
        </p:sp>
        <p:sp>
          <p:nvSpPr>
            <p:cNvPr id="155" name="Flèche : chevron 154">
              <a:extLst>
                <a:ext uri="{FF2B5EF4-FFF2-40B4-BE49-F238E27FC236}">
                  <a16:creationId xmlns:a16="http://schemas.microsoft.com/office/drawing/2014/main" id="{BF0B1F6C-BAC5-3024-B686-0A0870E62F93}"/>
                </a:ext>
              </a:extLst>
            </p:cNvPr>
            <p:cNvSpPr/>
            <p:nvPr/>
          </p:nvSpPr>
          <p:spPr>
            <a:xfrm>
              <a:off x="1606282" y="4325467"/>
              <a:ext cx="1319728" cy="267329"/>
            </a:xfrm>
            <a:prstGeom prst="chevron">
              <a:avLst/>
            </a:prstGeom>
            <a:ln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defTabSz="566745">
                <a:defRPr/>
              </a:pPr>
              <a:r>
                <a:rPr lang="fr-FR" sz="868">
                  <a:solidFill>
                    <a:prstClr val="black"/>
                  </a:solidFill>
                  <a:latin typeface="Calibri" panose="020F0502020204030204"/>
                </a:rPr>
                <a:t>03 avril</a:t>
              </a:r>
            </a:p>
          </p:txBody>
        </p:sp>
        <p:sp>
          <p:nvSpPr>
            <p:cNvPr id="156" name="Flèche : chevron 155">
              <a:extLst>
                <a:ext uri="{FF2B5EF4-FFF2-40B4-BE49-F238E27FC236}">
                  <a16:creationId xmlns:a16="http://schemas.microsoft.com/office/drawing/2014/main" id="{6DF0824D-C374-77C3-37C5-2F9602ABC1D8}"/>
                </a:ext>
              </a:extLst>
            </p:cNvPr>
            <p:cNvSpPr/>
            <p:nvPr/>
          </p:nvSpPr>
          <p:spPr>
            <a:xfrm>
              <a:off x="6237844" y="4316145"/>
              <a:ext cx="1319728" cy="267329"/>
            </a:xfrm>
            <a:prstGeom prst="chevron">
              <a:avLst/>
            </a:prstGeom>
            <a:ln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defTabSz="566745">
                <a:defRPr/>
              </a:pPr>
              <a:r>
                <a:rPr lang="fr-FR" sz="868">
                  <a:solidFill>
                    <a:prstClr val="black"/>
                  </a:solidFill>
                  <a:latin typeface="Calibri" panose="020F0502020204030204"/>
                </a:rPr>
                <a:t>28 mai</a:t>
              </a:r>
            </a:p>
          </p:txBody>
        </p:sp>
        <p:sp>
          <p:nvSpPr>
            <p:cNvPr id="157" name="Flèche : chevron 156">
              <a:extLst>
                <a:ext uri="{FF2B5EF4-FFF2-40B4-BE49-F238E27FC236}">
                  <a16:creationId xmlns:a16="http://schemas.microsoft.com/office/drawing/2014/main" id="{950A1C94-411E-9132-1B29-C5EBF8F3A434}"/>
                </a:ext>
              </a:extLst>
            </p:cNvPr>
            <p:cNvSpPr/>
            <p:nvPr/>
          </p:nvSpPr>
          <p:spPr>
            <a:xfrm>
              <a:off x="4714030" y="4320009"/>
              <a:ext cx="1319728" cy="267329"/>
            </a:xfrm>
            <a:prstGeom prst="chevron">
              <a:avLst/>
            </a:prstGeom>
            <a:ln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defTabSz="566745">
                <a:defRPr/>
              </a:pPr>
              <a:r>
                <a:rPr lang="fr-FR" sz="868">
                  <a:solidFill>
                    <a:prstClr val="black"/>
                  </a:solidFill>
                  <a:latin typeface="Calibri" panose="020F0502020204030204"/>
                </a:rPr>
                <a:t>14 mai</a:t>
              </a:r>
            </a:p>
          </p:txBody>
        </p:sp>
        <p:sp>
          <p:nvSpPr>
            <p:cNvPr id="158" name="Flèche : chevron 157">
              <a:extLst>
                <a:ext uri="{FF2B5EF4-FFF2-40B4-BE49-F238E27FC236}">
                  <a16:creationId xmlns:a16="http://schemas.microsoft.com/office/drawing/2014/main" id="{E329A657-3A48-97A5-2E04-F303AED22721}"/>
                </a:ext>
              </a:extLst>
            </p:cNvPr>
            <p:cNvSpPr/>
            <p:nvPr/>
          </p:nvSpPr>
          <p:spPr>
            <a:xfrm>
              <a:off x="3160424" y="4320010"/>
              <a:ext cx="1319728" cy="267329"/>
            </a:xfrm>
            <a:prstGeom prst="chevron">
              <a:avLst/>
            </a:prstGeom>
            <a:ln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defTabSz="566745">
                <a:defRPr/>
              </a:pPr>
              <a:r>
                <a:rPr lang="fr-FR" sz="868">
                  <a:solidFill>
                    <a:prstClr val="black"/>
                  </a:solidFill>
                  <a:latin typeface="Calibri" panose="020F0502020204030204"/>
                </a:rPr>
                <a:t>16 avril</a:t>
              </a:r>
            </a:p>
          </p:txBody>
        </p:sp>
        <p:sp>
          <p:nvSpPr>
            <p:cNvPr id="159" name="Flèche : chevron 158">
              <a:extLst>
                <a:ext uri="{FF2B5EF4-FFF2-40B4-BE49-F238E27FC236}">
                  <a16:creationId xmlns:a16="http://schemas.microsoft.com/office/drawing/2014/main" id="{87ED6840-C512-2658-3203-49975327B290}"/>
                </a:ext>
              </a:extLst>
            </p:cNvPr>
            <p:cNvSpPr/>
            <p:nvPr/>
          </p:nvSpPr>
          <p:spPr>
            <a:xfrm>
              <a:off x="1606282" y="4692754"/>
              <a:ext cx="1319728" cy="267329"/>
            </a:xfrm>
            <a:prstGeom prst="chevron">
              <a:avLst/>
            </a:prstGeom>
            <a:ln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defTabSz="566745">
                <a:defRPr/>
              </a:pPr>
              <a:r>
                <a:rPr lang="fr-FR" sz="868">
                  <a:solidFill>
                    <a:prstClr val="black"/>
                  </a:solidFill>
                  <a:latin typeface="Calibri" panose="020F0502020204030204"/>
                </a:rPr>
                <a:t>13 mai</a:t>
              </a:r>
            </a:p>
          </p:txBody>
        </p:sp>
        <p:sp>
          <p:nvSpPr>
            <p:cNvPr id="160" name="Flèche : chevron 159">
              <a:extLst>
                <a:ext uri="{FF2B5EF4-FFF2-40B4-BE49-F238E27FC236}">
                  <a16:creationId xmlns:a16="http://schemas.microsoft.com/office/drawing/2014/main" id="{CD7EB41A-9996-340B-6DD5-6F4AF40A6C5A}"/>
                </a:ext>
              </a:extLst>
            </p:cNvPr>
            <p:cNvSpPr/>
            <p:nvPr/>
          </p:nvSpPr>
          <p:spPr>
            <a:xfrm>
              <a:off x="6237844" y="4683432"/>
              <a:ext cx="1319728" cy="267329"/>
            </a:xfrm>
            <a:prstGeom prst="chevron">
              <a:avLst/>
            </a:prstGeom>
            <a:ln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defTabSz="566745">
                <a:defRPr/>
              </a:pPr>
              <a:r>
                <a:rPr lang="fr-FR" sz="868">
                  <a:solidFill>
                    <a:prstClr val="black"/>
                  </a:solidFill>
                  <a:latin typeface="Calibri" panose="020F0502020204030204"/>
                </a:rPr>
                <a:t>2 juillet</a:t>
              </a:r>
            </a:p>
          </p:txBody>
        </p:sp>
        <p:sp>
          <p:nvSpPr>
            <p:cNvPr id="161" name="Flèche : chevron 160">
              <a:extLst>
                <a:ext uri="{FF2B5EF4-FFF2-40B4-BE49-F238E27FC236}">
                  <a16:creationId xmlns:a16="http://schemas.microsoft.com/office/drawing/2014/main" id="{54BE5D2D-7FA9-7BA2-AB78-02A2CC836910}"/>
                </a:ext>
              </a:extLst>
            </p:cNvPr>
            <p:cNvSpPr/>
            <p:nvPr/>
          </p:nvSpPr>
          <p:spPr>
            <a:xfrm>
              <a:off x="4714030" y="4687296"/>
              <a:ext cx="1319728" cy="267329"/>
            </a:xfrm>
            <a:prstGeom prst="chevron">
              <a:avLst/>
            </a:prstGeom>
            <a:ln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defTabSz="566745">
                <a:defRPr/>
              </a:pPr>
              <a:r>
                <a:rPr lang="fr-FR" sz="868">
                  <a:solidFill>
                    <a:prstClr val="black"/>
                  </a:solidFill>
                  <a:latin typeface="Calibri" panose="020F0502020204030204"/>
                </a:rPr>
                <a:t>20 juin</a:t>
              </a:r>
            </a:p>
          </p:txBody>
        </p:sp>
        <p:sp>
          <p:nvSpPr>
            <p:cNvPr id="162" name="Flèche : chevron 161">
              <a:extLst>
                <a:ext uri="{FF2B5EF4-FFF2-40B4-BE49-F238E27FC236}">
                  <a16:creationId xmlns:a16="http://schemas.microsoft.com/office/drawing/2014/main" id="{02FCC22B-1389-BD0E-6974-865D4E3F95C2}"/>
                </a:ext>
              </a:extLst>
            </p:cNvPr>
            <p:cNvSpPr/>
            <p:nvPr/>
          </p:nvSpPr>
          <p:spPr>
            <a:xfrm>
              <a:off x="3160424" y="4687297"/>
              <a:ext cx="1319728" cy="267329"/>
            </a:xfrm>
            <a:prstGeom prst="chevron">
              <a:avLst/>
            </a:prstGeom>
            <a:ln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defTabSz="566745">
                <a:defRPr/>
              </a:pPr>
              <a:r>
                <a:rPr lang="fr-FR" sz="868">
                  <a:solidFill>
                    <a:prstClr val="black"/>
                  </a:solidFill>
                  <a:latin typeface="Calibri" panose="020F0502020204030204"/>
                </a:rPr>
                <a:t>28 mai</a:t>
              </a:r>
            </a:p>
          </p:txBody>
        </p:sp>
        <p:sp>
          <p:nvSpPr>
            <p:cNvPr id="163" name="Flèche : chevron 162">
              <a:extLst>
                <a:ext uri="{FF2B5EF4-FFF2-40B4-BE49-F238E27FC236}">
                  <a16:creationId xmlns:a16="http://schemas.microsoft.com/office/drawing/2014/main" id="{20DAD247-5E07-0656-5986-958E6C28AF1E}"/>
                </a:ext>
              </a:extLst>
            </p:cNvPr>
            <p:cNvSpPr/>
            <p:nvPr/>
          </p:nvSpPr>
          <p:spPr>
            <a:xfrm>
              <a:off x="1606282" y="5037427"/>
              <a:ext cx="1319728" cy="267329"/>
            </a:xfrm>
            <a:prstGeom prst="chevron">
              <a:avLst/>
            </a:prstGeom>
            <a:ln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defTabSz="566745">
                <a:defRPr/>
              </a:pPr>
              <a:r>
                <a:rPr lang="fr-FR" sz="868">
                  <a:solidFill>
                    <a:prstClr val="black"/>
                  </a:solidFill>
                  <a:latin typeface="Calibri" panose="020F0502020204030204"/>
                </a:rPr>
                <a:t>03 juin</a:t>
              </a:r>
            </a:p>
          </p:txBody>
        </p:sp>
        <p:sp>
          <p:nvSpPr>
            <p:cNvPr id="164" name="Flèche : chevron 163">
              <a:extLst>
                <a:ext uri="{FF2B5EF4-FFF2-40B4-BE49-F238E27FC236}">
                  <a16:creationId xmlns:a16="http://schemas.microsoft.com/office/drawing/2014/main" id="{459AEC14-4BC2-A933-98EC-23AB768FBBA1}"/>
                </a:ext>
              </a:extLst>
            </p:cNvPr>
            <p:cNvSpPr/>
            <p:nvPr/>
          </p:nvSpPr>
          <p:spPr>
            <a:xfrm>
              <a:off x="6237844" y="5028105"/>
              <a:ext cx="1319728" cy="267329"/>
            </a:xfrm>
            <a:prstGeom prst="chevron">
              <a:avLst/>
            </a:prstGeom>
            <a:ln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defTabSz="566745">
                <a:defRPr/>
              </a:pPr>
              <a:endParaRPr lang="fr-FR" sz="868">
                <a:solidFill>
                  <a:prstClr val="black"/>
                </a:solidFill>
              </a:endParaRPr>
            </a:p>
            <a:p>
              <a:pPr algn="ctr" defTabSz="566745">
                <a:defRPr/>
              </a:pPr>
              <a:r>
                <a:rPr lang="fr-FR" sz="868">
                  <a:solidFill>
                    <a:prstClr val="black"/>
                  </a:solidFill>
                </a:rPr>
                <a:t>13 septembre</a:t>
              </a:r>
            </a:p>
            <a:p>
              <a:pPr algn="ctr" defTabSz="566745">
                <a:defRPr/>
              </a:pPr>
              <a:endParaRPr lang="fr-FR" sz="868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65" name="Flèche : chevron 164">
              <a:extLst>
                <a:ext uri="{FF2B5EF4-FFF2-40B4-BE49-F238E27FC236}">
                  <a16:creationId xmlns:a16="http://schemas.microsoft.com/office/drawing/2014/main" id="{A0F65225-FCD1-D729-72B3-9B47C60229E2}"/>
                </a:ext>
              </a:extLst>
            </p:cNvPr>
            <p:cNvSpPr/>
            <p:nvPr/>
          </p:nvSpPr>
          <p:spPr>
            <a:xfrm>
              <a:off x="4714030" y="5031969"/>
              <a:ext cx="1319728" cy="267329"/>
            </a:xfrm>
            <a:prstGeom prst="chevron">
              <a:avLst/>
            </a:prstGeom>
            <a:ln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defTabSz="566745">
                <a:defRPr/>
              </a:pPr>
              <a:endParaRPr lang="fr-FR" sz="868">
                <a:solidFill>
                  <a:prstClr val="black"/>
                </a:solidFill>
              </a:endParaRPr>
            </a:p>
            <a:p>
              <a:pPr algn="ctr" defTabSz="566745">
                <a:defRPr/>
              </a:pPr>
              <a:r>
                <a:rPr lang="fr-FR" sz="868">
                  <a:solidFill>
                    <a:prstClr val="black"/>
                  </a:solidFill>
                </a:rPr>
                <a:t>29 aout</a:t>
              </a:r>
            </a:p>
            <a:p>
              <a:pPr algn="ctr" defTabSz="566745">
                <a:defRPr/>
              </a:pPr>
              <a:endParaRPr lang="fr-FR" sz="868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66" name="Flèche : chevron 165">
              <a:extLst>
                <a:ext uri="{FF2B5EF4-FFF2-40B4-BE49-F238E27FC236}">
                  <a16:creationId xmlns:a16="http://schemas.microsoft.com/office/drawing/2014/main" id="{80F17B89-CBAC-57C7-81BA-78D3E4CE6848}"/>
                </a:ext>
              </a:extLst>
            </p:cNvPr>
            <p:cNvSpPr/>
            <p:nvPr/>
          </p:nvSpPr>
          <p:spPr>
            <a:xfrm>
              <a:off x="3160424" y="5031970"/>
              <a:ext cx="1319728" cy="267329"/>
            </a:xfrm>
            <a:prstGeom prst="chevron">
              <a:avLst/>
            </a:prstGeom>
            <a:ln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defTabSz="566745">
                <a:defRPr/>
              </a:pPr>
              <a:r>
                <a:rPr lang="fr-FR" sz="868">
                  <a:solidFill>
                    <a:prstClr val="black"/>
                  </a:solidFill>
                  <a:latin typeface="Calibri" panose="020F0502020204030204"/>
                </a:rPr>
                <a:t>18 juin</a:t>
              </a:r>
            </a:p>
          </p:txBody>
        </p:sp>
        <p:sp>
          <p:nvSpPr>
            <p:cNvPr id="179" name="Flèche : chevron 178">
              <a:extLst>
                <a:ext uri="{FF2B5EF4-FFF2-40B4-BE49-F238E27FC236}">
                  <a16:creationId xmlns:a16="http://schemas.microsoft.com/office/drawing/2014/main" id="{90DAFB00-910F-2D86-391D-63A71409F2BF}"/>
                </a:ext>
              </a:extLst>
            </p:cNvPr>
            <p:cNvSpPr/>
            <p:nvPr/>
          </p:nvSpPr>
          <p:spPr>
            <a:xfrm>
              <a:off x="1606282" y="5398473"/>
              <a:ext cx="1319728" cy="267329"/>
            </a:xfrm>
            <a:prstGeom prst="chevron">
              <a:avLst/>
            </a:prstGeom>
            <a:ln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defTabSz="566745">
                <a:defRPr/>
              </a:pPr>
              <a:r>
                <a:rPr lang="fr-FR" sz="868">
                  <a:solidFill>
                    <a:prstClr val="black"/>
                  </a:solidFill>
                  <a:latin typeface="Calibri" panose="020F0502020204030204"/>
                </a:rPr>
                <a:t>05 septembre</a:t>
              </a:r>
            </a:p>
          </p:txBody>
        </p:sp>
        <p:sp>
          <p:nvSpPr>
            <p:cNvPr id="180" name="Flèche : chevron 179">
              <a:extLst>
                <a:ext uri="{FF2B5EF4-FFF2-40B4-BE49-F238E27FC236}">
                  <a16:creationId xmlns:a16="http://schemas.microsoft.com/office/drawing/2014/main" id="{7FCF15CD-7B76-D421-9E37-921856E30471}"/>
                </a:ext>
              </a:extLst>
            </p:cNvPr>
            <p:cNvSpPr/>
            <p:nvPr/>
          </p:nvSpPr>
          <p:spPr>
            <a:xfrm>
              <a:off x="6237844" y="5389151"/>
              <a:ext cx="1319728" cy="267329"/>
            </a:xfrm>
            <a:prstGeom prst="chevron">
              <a:avLst/>
            </a:prstGeom>
            <a:ln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defTabSz="566745">
                <a:defRPr/>
              </a:pPr>
              <a:endParaRPr lang="fr-FR" sz="868">
                <a:solidFill>
                  <a:prstClr val="black"/>
                </a:solidFill>
              </a:endParaRPr>
            </a:p>
            <a:p>
              <a:pPr algn="ctr" defTabSz="566745">
                <a:defRPr/>
              </a:pPr>
              <a:r>
                <a:rPr lang="fr-FR" sz="868">
                  <a:solidFill>
                    <a:prstClr val="black"/>
                  </a:solidFill>
                </a:rPr>
                <a:t>15 octobre</a:t>
              </a:r>
            </a:p>
            <a:p>
              <a:pPr algn="ctr" defTabSz="566745">
                <a:defRPr/>
              </a:pPr>
              <a:endParaRPr lang="fr-FR" sz="868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81" name="Flèche : chevron 180">
              <a:extLst>
                <a:ext uri="{FF2B5EF4-FFF2-40B4-BE49-F238E27FC236}">
                  <a16:creationId xmlns:a16="http://schemas.microsoft.com/office/drawing/2014/main" id="{F59AD2E6-FB91-CC9B-DE89-9076DD459001}"/>
                </a:ext>
              </a:extLst>
            </p:cNvPr>
            <p:cNvSpPr/>
            <p:nvPr/>
          </p:nvSpPr>
          <p:spPr>
            <a:xfrm>
              <a:off x="4714030" y="5393015"/>
              <a:ext cx="1319728" cy="267329"/>
            </a:xfrm>
            <a:prstGeom prst="chevron">
              <a:avLst/>
            </a:prstGeom>
            <a:ln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defTabSz="566745">
                <a:defRPr/>
              </a:pPr>
              <a:endParaRPr lang="fr-FR" sz="868">
                <a:solidFill>
                  <a:prstClr val="black"/>
                </a:solidFill>
              </a:endParaRPr>
            </a:p>
            <a:p>
              <a:pPr algn="ctr" defTabSz="566745">
                <a:defRPr/>
              </a:pPr>
              <a:r>
                <a:rPr lang="fr-FR" sz="868">
                  <a:solidFill>
                    <a:prstClr val="black"/>
                  </a:solidFill>
                </a:rPr>
                <a:t>03 octobre</a:t>
              </a:r>
            </a:p>
            <a:p>
              <a:pPr algn="ctr" defTabSz="566745">
                <a:defRPr/>
              </a:pPr>
              <a:endParaRPr lang="fr-FR" sz="868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82" name="Flèche : chevron 181">
              <a:extLst>
                <a:ext uri="{FF2B5EF4-FFF2-40B4-BE49-F238E27FC236}">
                  <a16:creationId xmlns:a16="http://schemas.microsoft.com/office/drawing/2014/main" id="{6979CD63-D676-09CB-B010-61FBC3E59482}"/>
                </a:ext>
              </a:extLst>
            </p:cNvPr>
            <p:cNvSpPr/>
            <p:nvPr/>
          </p:nvSpPr>
          <p:spPr>
            <a:xfrm>
              <a:off x="3160424" y="5393016"/>
              <a:ext cx="1319728" cy="267329"/>
            </a:xfrm>
            <a:prstGeom prst="chevron">
              <a:avLst/>
            </a:prstGeom>
            <a:ln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defTabSz="566745">
                <a:defRPr/>
              </a:pPr>
              <a:r>
                <a:rPr lang="fr-FR" sz="868">
                  <a:solidFill>
                    <a:prstClr val="black"/>
                  </a:solidFill>
                  <a:latin typeface="Calibri" panose="020F0502020204030204"/>
                </a:rPr>
                <a:t>17 septembre</a:t>
              </a:r>
            </a:p>
          </p:txBody>
        </p:sp>
        <p:sp>
          <p:nvSpPr>
            <p:cNvPr id="187" name="Flèche : chevron 186">
              <a:extLst>
                <a:ext uri="{FF2B5EF4-FFF2-40B4-BE49-F238E27FC236}">
                  <a16:creationId xmlns:a16="http://schemas.microsoft.com/office/drawing/2014/main" id="{1C4F2EDA-B464-FDF3-45EA-CE5F0C8D77DB}"/>
                </a:ext>
              </a:extLst>
            </p:cNvPr>
            <p:cNvSpPr/>
            <p:nvPr/>
          </p:nvSpPr>
          <p:spPr>
            <a:xfrm>
              <a:off x="1593582" y="5754941"/>
              <a:ext cx="1319728" cy="267329"/>
            </a:xfrm>
            <a:prstGeom prst="chevron">
              <a:avLst/>
            </a:prstGeom>
            <a:ln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defTabSz="566745">
                <a:defRPr/>
              </a:pPr>
              <a:endParaRPr lang="fr-FR" sz="868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91" name="Flèche : chevron 190">
              <a:extLst>
                <a:ext uri="{FF2B5EF4-FFF2-40B4-BE49-F238E27FC236}">
                  <a16:creationId xmlns:a16="http://schemas.microsoft.com/office/drawing/2014/main" id="{EEEDE848-21D4-1CE0-5634-31D40A9AF1A5}"/>
                </a:ext>
              </a:extLst>
            </p:cNvPr>
            <p:cNvSpPr/>
            <p:nvPr/>
          </p:nvSpPr>
          <p:spPr>
            <a:xfrm>
              <a:off x="6225144" y="5745619"/>
              <a:ext cx="1319728" cy="267329"/>
            </a:xfrm>
            <a:prstGeom prst="chevron">
              <a:avLst/>
            </a:prstGeom>
            <a:ln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defTabSz="566745">
                <a:defRPr/>
              </a:pPr>
              <a:endParaRPr lang="fr-FR" sz="868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92" name="Flèche : chevron 191">
              <a:extLst>
                <a:ext uri="{FF2B5EF4-FFF2-40B4-BE49-F238E27FC236}">
                  <a16:creationId xmlns:a16="http://schemas.microsoft.com/office/drawing/2014/main" id="{148FE147-5FAE-ED57-E603-F99074ECEA33}"/>
                </a:ext>
              </a:extLst>
            </p:cNvPr>
            <p:cNvSpPr/>
            <p:nvPr/>
          </p:nvSpPr>
          <p:spPr>
            <a:xfrm>
              <a:off x="4701330" y="5749483"/>
              <a:ext cx="1319728" cy="267329"/>
            </a:xfrm>
            <a:prstGeom prst="chevron">
              <a:avLst/>
            </a:prstGeom>
            <a:ln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defTabSz="566745">
                <a:defRPr/>
              </a:pPr>
              <a:endParaRPr lang="fr-FR" sz="868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93" name="Flèche : chevron 192">
              <a:extLst>
                <a:ext uri="{FF2B5EF4-FFF2-40B4-BE49-F238E27FC236}">
                  <a16:creationId xmlns:a16="http://schemas.microsoft.com/office/drawing/2014/main" id="{F9CCC315-34A1-D672-3784-805DA3F389CC}"/>
                </a:ext>
              </a:extLst>
            </p:cNvPr>
            <p:cNvSpPr/>
            <p:nvPr/>
          </p:nvSpPr>
          <p:spPr>
            <a:xfrm>
              <a:off x="3147724" y="5749484"/>
              <a:ext cx="1319728" cy="267329"/>
            </a:xfrm>
            <a:prstGeom prst="chevron">
              <a:avLst/>
            </a:prstGeom>
            <a:ln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defTabSz="566745">
                <a:defRPr/>
              </a:pPr>
              <a:endParaRPr lang="fr-FR" sz="868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94" name="Flèche : chevron 193">
              <a:extLst>
                <a:ext uri="{FF2B5EF4-FFF2-40B4-BE49-F238E27FC236}">
                  <a16:creationId xmlns:a16="http://schemas.microsoft.com/office/drawing/2014/main" id="{483AB92F-1866-97AB-F1E1-369894F3DB41}"/>
                </a:ext>
              </a:extLst>
            </p:cNvPr>
            <p:cNvSpPr/>
            <p:nvPr/>
          </p:nvSpPr>
          <p:spPr>
            <a:xfrm>
              <a:off x="1593582" y="5754881"/>
              <a:ext cx="1319728" cy="267329"/>
            </a:xfrm>
            <a:prstGeom prst="chevron">
              <a:avLst/>
            </a:prstGeom>
            <a:ln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defTabSz="566745">
                <a:defRPr/>
              </a:pPr>
              <a:r>
                <a:rPr lang="fr-FR" sz="868">
                  <a:solidFill>
                    <a:prstClr val="black"/>
                  </a:solidFill>
                  <a:latin typeface="Calibri" panose="020F0502020204030204"/>
                </a:rPr>
                <a:t>01 octobre</a:t>
              </a:r>
            </a:p>
          </p:txBody>
        </p:sp>
        <p:sp>
          <p:nvSpPr>
            <p:cNvPr id="195" name="Flèche : chevron 194">
              <a:extLst>
                <a:ext uri="{FF2B5EF4-FFF2-40B4-BE49-F238E27FC236}">
                  <a16:creationId xmlns:a16="http://schemas.microsoft.com/office/drawing/2014/main" id="{856571F0-BD75-592E-25F4-CCC6D98DDE10}"/>
                </a:ext>
              </a:extLst>
            </p:cNvPr>
            <p:cNvSpPr/>
            <p:nvPr/>
          </p:nvSpPr>
          <p:spPr>
            <a:xfrm>
              <a:off x="6225144" y="5745559"/>
              <a:ext cx="1319728" cy="267329"/>
            </a:xfrm>
            <a:prstGeom prst="chevron">
              <a:avLst/>
            </a:prstGeom>
            <a:ln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defTabSz="566745">
                <a:defRPr/>
              </a:pPr>
              <a:endParaRPr lang="fr-FR" sz="868">
                <a:solidFill>
                  <a:prstClr val="black"/>
                </a:solidFill>
              </a:endParaRPr>
            </a:p>
            <a:p>
              <a:pPr algn="ctr" defTabSz="566745">
                <a:defRPr/>
              </a:pPr>
              <a:r>
                <a:rPr lang="fr-FR" sz="868">
                  <a:solidFill>
                    <a:prstClr val="black"/>
                  </a:solidFill>
                </a:rPr>
                <a:t>19 novembre</a:t>
              </a:r>
            </a:p>
            <a:p>
              <a:pPr algn="ctr" defTabSz="566745">
                <a:defRPr/>
              </a:pPr>
              <a:endParaRPr lang="fr-FR" sz="868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96" name="Flèche : chevron 195">
              <a:extLst>
                <a:ext uri="{FF2B5EF4-FFF2-40B4-BE49-F238E27FC236}">
                  <a16:creationId xmlns:a16="http://schemas.microsoft.com/office/drawing/2014/main" id="{27B55E9A-2E63-AD96-E61D-D4E760665A51}"/>
                </a:ext>
              </a:extLst>
            </p:cNvPr>
            <p:cNvSpPr/>
            <p:nvPr/>
          </p:nvSpPr>
          <p:spPr>
            <a:xfrm>
              <a:off x="4701330" y="5749423"/>
              <a:ext cx="1319728" cy="267329"/>
            </a:xfrm>
            <a:prstGeom prst="chevron">
              <a:avLst/>
            </a:prstGeom>
            <a:ln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defTabSz="566745">
                <a:defRPr/>
              </a:pPr>
              <a:endParaRPr lang="fr-FR" sz="868">
                <a:solidFill>
                  <a:prstClr val="black"/>
                </a:solidFill>
              </a:endParaRPr>
            </a:p>
            <a:p>
              <a:pPr algn="ctr" defTabSz="566745">
                <a:defRPr/>
              </a:pPr>
              <a:r>
                <a:rPr lang="fr-FR" sz="868">
                  <a:solidFill>
                    <a:prstClr val="black"/>
                  </a:solidFill>
                </a:rPr>
                <a:t>5 novembre</a:t>
              </a:r>
            </a:p>
            <a:p>
              <a:pPr algn="ctr" defTabSz="566745">
                <a:defRPr/>
              </a:pPr>
              <a:endParaRPr lang="fr-FR" sz="868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97" name="Flèche : chevron 196">
              <a:extLst>
                <a:ext uri="{FF2B5EF4-FFF2-40B4-BE49-F238E27FC236}">
                  <a16:creationId xmlns:a16="http://schemas.microsoft.com/office/drawing/2014/main" id="{6E0D7C40-A480-3259-3C4D-6B0D08018705}"/>
                </a:ext>
              </a:extLst>
            </p:cNvPr>
            <p:cNvSpPr/>
            <p:nvPr/>
          </p:nvSpPr>
          <p:spPr>
            <a:xfrm>
              <a:off x="3147724" y="5749424"/>
              <a:ext cx="1319728" cy="267329"/>
            </a:xfrm>
            <a:prstGeom prst="chevron">
              <a:avLst/>
            </a:prstGeom>
            <a:ln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defTabSz="566745">
                <a:defRPr/>
              </a:pPr>
              <a:r>
                <a:rPr lang="fr-FR" sz="868">
                  <a:solidFill>
                    <a:prstClr val="black"/>
                  </a:solidFill>
                  <a:latin typeface="Calibri" panose="020F0502020204030204"/>
                </a:rPr>
                <a:t>15 octobre</a:t>
              </a:r>
            </a:p>
          </p:txBody>
        </p:sp>
        <p:sp>
          <p:nvSpPr>
            <p:cNvPr id="198" name="Flèche : chevron 197">
              <a:extLst>
                <a:ext uri="{FF2B5EF4-FFF2-40B4-BE49-F238E27FC236}">
                  <a16:creationId xmlns:a16="http://schemas.microsoft.com/office/drawing/2014/main" id="{96C0DAC6-8136-F17F-F9F3-8E909472A490}"/>
                </a:ext>
              </a:extLst>
            </p:cNvPr>
            <p:cNvSpPr/>
            <p:nvPr/>
          </p:nvSpPr>
          <p:spPr>
            <a:xfrm>
              <a:off x="1585892" y="6102956"/>
              <a:ext cx="1319728" cy="267329"/>
            </a:xfrm>
            <a:prstGeom prst="chevron">
              <a:avLst/>
            </a:prstGeom>
            <a:ln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defTabSz="566745">
                <a:defRPr/>
              </a:pPr>
              <a:r>
                <a:rPr lang="fr-FR" sz="868">
                  <a:solidFill>
                    <a:prstClr val="black"/>
                  </a:solidFill>
                  <a:latin typeface="Calibri" panose="020F0502020204030204"/>
                </a:rPr>
                <a:t>07 novembre</a:t>
              </a:r>
            </a:p>
          </p:txBody>
        </p:sp>
        <p:sp>
          <p:nvSpPr>
            <p:cNvPr id="199" name="Flèche : chevron 198">
              <a:extLst>
                <a:ext uri="{FF2B5EF4-FFF2-40B4-BE49-F238E27FC236}">
                  <a16:creationId xmlns:a16="http://schemas.microsoft.com/office/drawing/2014/main" id="{BA859A58-FC61-CFC0-67AB-E1ACC58655C1}"/>
                </a:ext>
              </a:extLst>
            </p:cNvPr>
            <p:cNvSpPr/>
            <p:nvPr/>
          </p:nvSpPr>
          <p:spPr>
            <a:xfrm>
              <a:off x="6217454" y="6093634"/>
              <a:ext cx="1319728" cy="267329"/>
            </a:xfrm>
            <a:prstGeom prst="chevron">
              <a:avLst/>
            </a:prstGeom>
            <a:ln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defTabSz="566745">
                <a:defRPr/>
              </a:pPr>
              <a:endParaRPr lang="fr-FR" sz="868">
                <a:solidFill>
                  <a:prstClr val="black"/>
                </a:solidFill>
              </a:endParaRPr>
            </a:p>
            <a:p>
              <a:pPr algn="ctr" defTabSz="566745">
                <a:defRPr/>
              </a:pPr>
              <a:r>
                <a:rPr lang="fr-FR" sz="868">
                  <a:solidFill>
                    <a:prstClr val="black"/>
                  </a:solidFill>
                </a:rPr>
                <a:t>17 décembre</a:t>
              </a:r>
            </a:p>
            <a:p>
              <a:pPr algn="ctr" defTabSz="566745">
                <a:defRPr/>
              </a:pPr>
              <a:endParaRPr lang="fr-FR" sz="868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00" name="Flèche : chevron 199">
              <a:extLst>
                <a:ext uri="{FF2B5EF4-FFF2-40B4-BE49-F238E27FC236}">
                  <a16:creationId xmlns:a16="http://schemas.microsoft.com/office/drawing/2014/main" id="{084BD778-E53B-A1D2-AA46-5353F9EA3170}"/>
                </a:ext>
              </a:extLst>
            </p:cNvPr>
            <p:cNvSpPr/>
            <p:nvPr/>
          </p:nvSpPr>
          <p:spPr>
            <a:xfrm>
              <a:off x="4693640" y="6097498"/>
              <a:ext cx="1319728" cy="267329"/>
            </a:xfrm>
            <a:prstGeom prst="chevron">
              <a:avLst/>
            </a:prstGeom>
            <a:ln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defTabSz="566745">
                <a:defRPr/>
              </a:pPr>
              <a:endParaRPr lang="fr-FR" sz="868">
                <a:solidFill>
                  <a:prstClr val="black"/>
                </a:solidFill>
              </a:endParaRPr>
            </a:p>
            <a:p>
              <a:pPr algn="ctr" defTabSz="566745">
                <a:defRPr/>
              </a:pPr>
              <a:r>
                <a:rPr lang="fr-FR" sz="868">
                  <a:solidFill>
                    <a:prstClr val="black"/>
                  </a:solidFill>
                </a:rPr>
                <a:t>5 décembre</a:t>
              </a:r>
            </a:p>
            <a:p>
              <a:pPr algn="ctr" defTabSz="566745">
                <a:defRPr/>
              </a:pPr>
              <a:endParaRPr lang="fr-FR" sz="868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01" name="Flèche : chevron 200">
              <a:extLst>
                <a:ext uri="{FF2B5EF4-FFF2-40B4-BE49-F238E27FC236}">
                  <a16:creationId xmlns:a16="http://schemas.microsoft.com/office/drawing/2014/main" id="{2E5B0402-0250-954E-FA01-19773F705987}"/>
                </a:ext>
              </a:extLst>
            </p:cNvPr>
            <p:cNvSpPr/>
            <p:nvPr/>
          </p:nvSpPr>
          <p:spPr>
            <a:xfrm>
              <a:off x="3140034" y="6097499"/>
              <a:ext cx="1319728" cy="267329"/>
            </a:xfrm>
            <a:prstGeom prst="chevron">
              <a:avLst/>
            </a:prstGeom>
            <a:ln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defTabSz="566745">
                <a:defRPr/>
              </a:pPr>
              <a:r>
                <a:rPr lang="fr-FR" sz="868">
                  <a:solidFill>
                    <a:prstClr val="black"/>
                  </a:solidFill>
                  <a:latin typeface="Calibri" panose="020F0502020204030204"/>
                </a:rPr>
                <a:t>19 novembre</a:t>
              </a:r>
            </a:p>
          </p:txBody>
        </p:sp>
        <p:sp>
          <p:nvSpPr>
            <p:cNvPr id="202" name="Flèche : chevron 201">
              <a:extLst>
                <a:ext uri="{FF2B5EF4-FFF2-40B4-BE49-F238E27FC236}">
                  <a16:creationId xmlns:a16="http://schemas.microsoft.com/office/drawing/2014/main" id="{043AC010-E805-FC89-A21D-2A45668A5ED3}"/>
                </a:ext>
              </a:extLst>
            </p:cNvPr>
            <p:cNvSpPr/>
            <p:nvPr/>
          </p:nvSpPr>
          <p:spPr>
            <a:xfrm>
              <a:off x="1593582" y="6450971"/>
              <a:ext cx="1331006" cy="267329"/>
            </a:xfrm>
            <a:prstGeom prst="chevron">
              <a:avLst/>
            </a:prstGeom>
            <a:ln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defTabSz="566745">
                <a:defRPr/>
              </a:pPr>
              <a:r>
                <a:rPr lang="fr-FR" sz="868">
                  <a:solidFill>
                    <a:prstClr val="black"/>
                  </a:solidFill>
                  <a:latin typeface="Calibri" panose="020F0502020204030204"/>
                </a:rPr>
                <a:t>03 décembre</a:t>
              </a:r>
              <a:endParaRPr lang="fr-FR" sz="80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03" name="Flèche : chevron 202">
              <a:extLst>
                <a:ext uri="{FF2B5EF4-FFF2-40B4-BE49-F238E27FC236}">
                  <a16:creationId xmlns:a16="http://schemas.microsoft.com/office/drawing/2014/main" id="{68C9BB49-D174-8B01-B021-8B3A0EBF0A03}"/>
                </a:ext>
              </a:extLst>
            </p:cNvPr>
            <p:cNvSpPr/>
            <p:nvPr/>
          </p:nvSpPr>
          <p:spPr>
            <a:xfrm>
              <a:off x="6206094" y="6441649"/>
              <a:ext cx="1319728" cy="267329"/>
            </a:xfrm>
            <a:prstGeom prst="chevron">
              <a:avLst/>
            </a:prstGeom>
            <a:ln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defTabSz="566745">
                <a:defRPr/>
              </a:pPr>
              <a:r>
                <a:rPr lang="fr-FR" sz="868">
                  <a:solidFill>
                    <a:prstClr val="black"/>
                  </a:solidFill>
                  <a:latin typeface="Calibri" panose="020F0502020204030204"/>
                </a:rPr>
                <a:t>janvier 2025</a:t>
              </a:r>
            </a:p>
          </p:txBody>
        </p:sp>
        <p:sp>
          <p:nvSpPr>
            <p:cNvPr id="204" name="Flèche : chevron 203">
              <a:extLst>
                <a:ext uri="{FF2B5EF4-FFF2-40B4-BE49-F238E27FC236}">
                  <a16:creationId xmlns:a16="http://schemas.microsoft.com/office/drawing/2014/main" id="{07756F30-C721-B51D-F921-5303A5889E74}"/>
                </a:ext>
              </a:extLst>
            </p:cNvPr>
            <p:cNvSpPr/>
            <p:nvPr/>
          </p:nvSpPr>
          <p:spPr>
            <a:xfrm>
              <a:off x="4682280" y="6445513"/>
              <a:ext cx="1319728" cy="267329"/>
            </a:xfrm>
            <a:prstGeom prst="chevron">
              <a:avLst/>
            </a:prstGeom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  <a:ln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defTabSz="566745">
                <a:defRPr/>
              </a:pPr>
              <a:r>
                <a:rPr lang="fr-FR" sz="868">
                  <a:solidFill>
                    <a:prstClr val="black"/>
                  </a:solidFill>
                  <a:latin typeface="Calibri" panose="020F0502020204030204"/>
                </a:rPr>
                <a:t>	</a:t>
              </a:r>
            </a:p>
          </p:txBody>
        </p:sp>
        <p:sp>
          <p:nvSpPr>
            <p:cNvPr id="205" name="Flèche : chevron 204">
              <a:extLst>
                <a:ext uri="{FF2B5EF4-FFF2-40B4-BE49-F238E27FC236}">
                  <a16:creationId xmlns:a16="http://schemas.microsoft.com/office/drawing/2014/main" id="{F71E3E63-3D6B-94D2-779A-62593354A01D}"/>
                </a:ext>
              </a:extLst>
            </p:cNvPr>
            <p:cNvSpPr/>
            <p:nvPr/>
          </p:nvSpPr>
          <p:spPr>
            <a:xfrm>
              <a:off x="3128674" y="6445514"/>
              <a:ext cx="1319728" cy="267329"/>
            </a:xfrm>
            <a:prstGeom prst="chevron">
              <a:avLst/>
            </a:prstGeom>
            <a:ln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defTabSz="566745">
                <a:defRPr/>
              </a:pPr>
              <a:r>
                <a:rPr lang="fr-FR" sz="868">
                  <a:solidFill>
                    <a:prstClr val="black"/>
                  </a:solidFill>
                  <a:latin typeface="Calibri" panose="020F0502020204030204"/>
                </a:rPr>
                <a:t>17 décembre</a:t>
              </a:r>
            </a:p>
          </p:txBody>
        </p:sp>
      </p:grpSp>
      <p:pic>
        <p:nvPicPr>
          <p:cNvPr id="228" name="Image 227">
            <a:extLst>
              <a:ext uri="{FF2B5EF4-FFF2-40B4-BE49-F238E27FC236}">
                <a16:creationId xmlns:a16="http://schemas.microsoft.com/office/drawing/2014/main" id="{A0C7EC5A-54E6-F67C-7F50-02FE035807B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0515318">
            <a:off x="440012" y="7481712"/>
            <a:ext cx="890356" cy="631664"/>
          </a:xfrm>
          <a:prstGeom prst="rect">
            <a:avLst/>
          </a:prstGeom>
        </p:spPr>
      </p:pic>
      <p:sp>
        <p:nvSpPr>
          <p:cNvPr id="229" name="Rectangle 228">
            <a:extLst>
              <a:ext uri="{FF2B5EF4-FFF2-40B4-BE49-F238E27FC236}">
                <a16:creationId xmlns:a16="http://schemas.microsoft.com/office/drawing/2014/main" id="{8661308F-E420-FF07-07DA-DCC42DB0F3F6}"/>
              </a:ext>
            </a:extLst>
          </p:cNvPr>
          <p:cNvSpPr/>
          <p:nvPr/>
        </p:nvSpPr>
        <p:spPr>
          <a:xfrm>
            <a:off x="6408619" y="8822602"/>
            <a:ext cx="1147881" cy="159578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26" name="ZoneTexte 225">
            <a:extLst>
              <a:ext uri="{FF2B5EF4-FFF2-40B4-BE49-F238E27FC236}">
                <a16:creationId xmlns:a16="http://schemas.microsoft.com/office/drawing/2014/main" id="{E9F1EC51-2F45-4447-41B4-B08CF74D53A1}"/>
              </a:ext>
            </a:extLst>
          </p:cNvPr>
          <p:cNvSpPr txBox="1"/>
          <p:nvPr/>
        </p:nvSpPr>
        <p:spPr>
          <a:xfrm>
            <a:off x="273446" y="8408186"/>
            <a:ext cx="7009608" cy="954107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Pour les Appels à Projets annuels et pluriannuels, il est primordial que les dossiers soient déposés sur la plateforme d’Appels à Projets </a:t>
            </a:r>
            <a:r>
              <a:rPr kumimoji="0" lang="fr-FR" sz="1400" b="1" i="0" u="sng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FFFF00"/>
                </a:highlight>
                <a:uLnTx/>
                <a:uFillTx/>
                <a:latin typeface="Calibri" panose="020F0502020204030204"/>
                <a:ea typeface="+mn-ea"/>
                <a:cs typeface="+mn-cs"/>
              </a:rPr>
              <a:t>trois semaines minimum </a:t>
            </a:r>
            <a:r>
              <a:rPr kumimoji="0" lang="fr-FR" sz="1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avant la date de la commission de présélection que vous visez afin de garantir la qualité du process de sélection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r-FR" sz="1400" b="1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37988277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3" name="Connecteur droit avec flèche 32">
            <a:extLst>
              <a:ext uri="{FF2B5EF4-FFF2-40B4-BE49-F238E27FC236}">
                <a16:creationId xmlns:a16="http://schemas.microsoft.com/office/drawing/2014/main" id="{EADE1042-9733-3576-10B8-BA2C776B0DBE}"/>
              </a:ext>
            </a:extLst>
          </p:cNvPr>
          <p:cNvCxnSpPr/>
          <p:nvPr/>
        </p:nvCxnSpPr>
        <p:spPr>
          <a:xfrm>
            <a:off x="5378450" y="2572916"/>
            <a:ext cx="0" cy="5181600"/>
          </a:xfrm>
          <a:prstGeom prst="straightConnector1">
            <a:avLst/>
          </a:prstGeom>
          <a:ln>
            <a:prstDash val="dash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Connecteur droit avec flèche 30">
            <a:extLst>
              <a:ext uri="{FF2B5EF4-FFF2-40B4-BE49-F238E27FC236}">
                <a16:creationId xmlns:a16="http://schemas.microsoft.com/office/drawing/2014/main" id="{AD3A7C35-DA01-AAD5-C43C-26556C6EC1C3}"/>
              </a:ext>
            </a:extLst>
          </p:cNvPr>
          <p:cNvCxnSpPr/>
          <p:nvPr/>
        </p:nvCxnSpPr>
        <p:spPr>
          <a:xfrm>
            <a:off x="4540250" y="2572916"/>
            <a:ext cx="0" cy="5181600"/>
          </a:xfrm>
          <a:prstGeom prst="straightConnector1">
            <a:avLst/>
          </a:prstGeom>
          <a:ln>
            <a:prstDash val="dash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Connecteur droit avec flèche 28">
            <a:extLst>
              <a:ext uri="{FF2B5EF4-FFF2-40B4-BE49-F238E27FC236}">
                <a16:creationId xmlns:a16="http://schemas.microsoft.com/office/drawing/2014/main" id="{A17194F3-B32D-F974-C491-43C72D1CB1F5}"/>
              </a:ext>
            </a:extLst>
          </p:cNvPr>
          <p:cNvCxnSpPr/>
          <p:nvPr/>
        </p:nvCxnSpPr>
        <p:spPr>
          <a:xfrm>
            <a:off x="3092450" y="2572916"/>
            <a:ext cx="0" cy="5181600"/>
          </a:xfrm>
          <a:prstGeom prst="straightConnector1">
            <a:avLst/>
          </a:prstGeom>
          <a:ln>
            <a:prstDash val="dash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Connecteur droit avec flèche 26">
            <a:extLst>
              <a:ext uri="{FF2B5EF4-FFF2-40B4-BE49-F238E27FC236}">
                <a16:creationId xmlns:a16="http://schemas.microsoft.com/office/drawing/2014/main" id="{1D64154F-1EDC-55CB-59BE-A2656F4B5F10}"/>
              </a:ext>
            </a:extLst>
          </p:cNvPr>
          <p:cNvCxnSpPr/>
          <p:nvPr/>
        </p:nvCxnSpPr>
        <p:spPr>
          <a:xfrm>
            <a:off x="2559050" y="2572916"/>
            <a:ext cx="0" cy="5181600"/>
          </a:xfrm>
          <a:prstGeom prst="straightConnector1">
            <a:avLst/>
          </a:prstGeom>
          <a:ln>
            <a:prstDash val="dash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Connecteur droit avec flèche 24">
            <a:extLst>
              <a:ext uri="{FF2B5EF4-FFF2-40B4-BE49-F238E27FC236}">
                <a16:creationId xmlns:a16="http://schemas.microsoft.com/office/drawing/2014/main" id="{42137ABD-B9A0-63D8-D011-E8DB8B627CF3}"/>
              </a:ext>
            </a:extLst>
          </p:cNvPr>
          <p:cNvCxnSpPr/>
          <p:nvPr/>
        </p:nvCxnSpPr>
        <p:spPr>
          <a:xfrm>
            <a:off x="2025650" y="2572916"/>
            <a:ext cx="0" cy="5181600"/>
          </a:xfrm>
          <a:prstGeom prst="straightConnector1">
            <a:avLst/>
          </a:prstGeom>
          <a:ln>
            <a:prstDash val="dash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Connecteur droit avec flèche 22">
            <a:extLst>
              <a:ext uri="{FF2B5EF4-FFF2-40B4-BE49-F238E27FC236}">
                <a16:creationId xmlns:a16="http://schemas.microsoft.com/office/drawing/2014/main" id="{4E18AC85-4D38-D682-633D-79990851EB6F}"/>
              </a:ext>
            </a:extLst>
          </p:cNvPr>
          <p:cNvCxnSpPr/>
          <p:nvPr/>
        </p:nvCxnSpPr>
        <p:spPr>
          <a:xfrm>
            <a:off x="1492250" y="2572916"/>
            <a:ext cx="0" cy="5181600"/>
          </a:xfrm>
          <a:prstGeom prst="straightConnector1">
            <a:avLst/>
          </a:prstGeom>
          <a:ln>
            <a:prstDash val="dash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itre 2">
            <a:extLst>
              <a:ext uri="{FF2B5EF4-FFF2-40B4-BE49-F238E27FC236}">
                <a16:creationId xmlns:a16="http://schemas.microsoft.com/office/drawing/2014/main" id="{3CBFEE25-A909-4D33-D3D0-A40D8D116B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5441" y="761601"/>
            <a:ext cx="6933234" cy="470299"/>
          </a:xfrm>
        </p:spPr>
        <p:txBody>
          <a:bodyPr/>
          <a:lstStyle/>
          <a:p>
            <a:pPr algn="ctr"/>
            <a:r>
              <a:rPr lang="fr-FR" sz="2000" b="1">
                <a:latin typeface="+mn-lt"/>
              </a:rPr>
              <a:t>Visio annuelle de la planification des Appels à Projets 2024</a:t>
            </a:r>
          </a:p>
        </p:txBody>
      </p:sp>
      <p:sp>
        <p:nvSpPr>
          <p:cNvPr id="4" name="Flèche : droite 3">
            <a:extLst>
              <a:ext uri="{FF2B5EF4-FFF2-40B4-BE49-F238E27FC236}">
                <a16:creationId xmlns:a16="http://schemas.microsoft.com/office/drawing/2014/main" id="{CA967BEB-6969-21D3-58FC-33C0E200CD74}"/>
              </a:ext>
            </a:extLst>
          </p:cNvPr>
          <p:cNvSpPr/>
          <p:nvPr/>
        </p:nvSpPr>
        <p:spPr>
          <a:xfrm>
            <a:off x="0" y="1993900"/>
            <a:ext cx="7512050" cy="685800"/>
          </a:xfrm>
          <a:prstGeom prst="rightArrow">
            <a:avLst>
              <a:gd name="adj1" fmla="val 50000"/>
              <a:gd name="adj2" fmla="val 26871"/>
            </a:avLst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140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Janvier   février   mars    avril       mai     juin    juillet  aout  septembre  octobre  novembre  décembre</a:t>
            </a:r>
          </a:p>
        </p:txBody>
      </p:sp>
      <p:sp>
        <p:nvSpPr>
          <p:cNvPr id="6" name="Flèche : droite 5">
            <a:extLst>
              <a:ext uri="{FF2B5EF4-FFF2-40B4-BE49-F238E27FC236}">
                <a16:creationId xmlns:a16="http://schemas.microsoft.com/office/drawing/2014/main" id="{900EB34B-7230-7B00-3A7D-2F3F7FB226F2}"/>
              </a:ext>
            </a:extLst>
          </p:cNvPr>
          <p:cNvSpPr/>
          <p:nvPr/>
        </p:nvSpPr>
        <p:spPr>
          <a:xfrm>
            <a:off x="120651" y="2679700"/>
            <a:ext cx="7399822" cy="1409700"/>
          </a:xfrm>
          <a:prstGeom prst="rightArrow">
            <a:avLst/>
          </a:prstGeom>
          <a:solidFill>
            <a:schemeClr val="bg1">
              <a:lumMod val="65000"/>
            </a:schemeClr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00050" indent="-400050" algn="ctr">
              <a:buClr>
                <a:schemeClr val="bg1"/>
              </a:buClr>
              <a:buAutoNum type="romanUcPeriod"/>
            </a:pPr>
            <a:r>
              <a:rPr lang="fr-FR" b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Qualité pédagogique</a:t>
            </a:r>
          </a:p>
          <a:p>
            <a:pPr algn="ctr"/>
            <a:r>
              <a:rPr lang="fr-FR" sz="120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Thème 1-2 et 3 </a:t>
            </a:r>
            <a:endParaRPr lang="fr-FR" sz="1200"/>
          </a:p>
        </p:txBody>
      </p:sp>
      <p:sp>
        <p:nvSpPr>
          <p:cNvPr id="7" name="Flèche : droite 6">
            <a:extLst>
              <a:ext uri="{FF2B5EF4-FFF2-40B4-BE49-F238E27FC236}">
                <a16:creationId xmlns:a16="http://schemas.microsoft.com/office/drawing/2014/main" id="{EEF09C9A-2F2A-1C05-F1C0-26595C6E50CA}"/>
              </a:ext>
            </a:extLst>
          </p:cNvPr>
          <p:cNvSpPr/>
          <p:nvPr/>
        </p:nvSpPr>
        <p:spPr>
          <a:xfrm>
            <a:off x="120651" y="3327400"/>
            <a:ext cx="7399822" cy="1409700"/>
          </a:xfrm>
          <a:prstGeom prst="rightArrow">
            <a:avLst/>
          </a:prstGeom>
          <a:solidFill>
            <a:schemeClr val="tx2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b="1"/>
          </a:p>
          <a:p>
            <a:pPr algn="ctr"/>
            <a:r>
              <a:rPr lang="fr-FR" b="1"/>
              <a:t>III. </a:t>
            </a:r>
            <a:r>
              <a:rPr lang="fr-FR" b="1">
                <a:solidFill>
                  <a:schemeClr val="tx1"/>
                </a:solidFill>
              </a:rPr>
              <a:t>Performance et transition énergétique des OFA du BTP</a:t>
            </a:r>
          </a:p>
          <a:p>
            <a:pPr algn="ctr"/>
            <a:r>
              <a:rPr lang="fr-FR" sz="120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Thème 1</a:t>
            </a:r>
            <a:endParaRPr lang="fr-FR" sz="1200"/>
          </a:p>
          <a:p>
            <a:pPr algn="ctr"/>
            <a:endParaRPr lang="fr-FR" b="1">
              <a:solidFill>
                <a:schemeClr val="tx1"/>
              </a:solidFill>
            </a:endParaRPr>
          </a:p>
        </p:txBody>
      </p:sp>
      <p:sp>
        <p:nvSpPr>
          <p:cNvPr id="9" name="Flèche : droite 8">
            <a:extLst>
              <a:ext uri="{FF2B5EF4-FFF2-40B4-BE49-F238E27FC236}">
                <a16:creationId xmlns:a16="http://schemas.microsoft.com/office/drawing/2014/main" id="{FAEB98C2-B8B7-CFC5-DE20-51EBCB740977}"/>
              </a:ext>
            </a:extLst>
          </p:cNvPr>
          <p:cNvSpPr/>
          <p:nvPr/>
        </p:nvSpPr>
        <p:spPr>
          <a:xfrm>
            <a:off x="120651" y="3960974"/>
            <a:ext cx="7399822" cy="1409700"/>
          </a:xfrm>
          <a:prstGeom prst="rightArrow">
            <a:avLst/>
          </a:prstGeom>
          <a:solidFill>
            <a:schemeClr val="bg1">
              <a:lumMod val="65000"/>
            </a:schemeClr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b="1"/>
          </a:p>
          <a:p>
            <a:pPr algn="ctr"/>
            <a:r>
              <a:rPr lang="fr-FR" b="1"/>
              <a:t>IV. </a:t>
            </a:r>
            <a:r>
              <a:rPr lang="fr-FR" b="1">
                <a:solidFill>
                  <a:schemeClr val="tx1"/>
                </a:solidFill>
              </a:rPr>
              <a:t>Thème ouvert</a:t>
            </a:r>
          </a:p>
          <a:p>
            <a:pPr algn="ctr"/>
            <a:r>
              <a:rPr lang="fr-FR" b="1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10" name="Flèche : droite 9">
            <a:extLst>
              <a:ext uri="{FF2B5EF4-FFF2-40B4-BE49-F238E27FC236}">
                <a16:creationId xmlns:a16="http://schemas.microsoft.com/office/drawing/2014/main" id="{7FDA7299-6D6B-FE2A-6DD0-CFDA24C1D744}"/>
              </a:ext>
            </a:extLst>
          </p:cNvPr>
          <p:cNvSpPr/>
          <p:nvPr/>
        </p:nvSpPr>
        <p:spPr>
          <a:xfrm>
            <a:off x="112228" y="4622800"/>
            <a:ext cx="7399822" cy="1409700"/>
          </a:xfrm>
          <a:prstGeom prst="rightArrow">
            <a:avLst/>
          </a:prstGeom>
          <a:solidFill>
            <a:schemeClr val="tx2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/>
              <a:t>V. </a:t>
            </a:r>
            <a:r>
              <a:rPr lang="fr-FR" b="1">
                <a:solidFill>
                  <a:schemeClr val="tx1"/>
                </a:solidFill>
              </a:rPr>
              <a:t>Investissement innovant</a:t>
            </a:r>
          </a:p>
        </p:txBody>
      </p:sp>
      <p:sp>
        <p:nvSpPr>
          <p:cNvPr id="11" name="Flèche : droite 10">
            <a:extLst>
              <a:ext uri="{FF2B5EF4-FFF2-40B4-BE49-F238E27FC236}">
                <a16:creationId xmlns:a16="http://schemas.microsoft.com/office/drawing/2014/main" id="{E2BC87AA-2242-18EB-B6F7-4B4A0CBD6EFA}"/>
              </a:ext>
            </a:extLst>
          </p:cNvPr>
          <p:cNvSpPr/>
          <p:nvPr/>
        </p:nvSpPr>
        <p:spPr>
          <a:xfrm>
            <a:off x="120651" y="5270500"/>
            <a:ext cx="7399822" cy="1409700"/>
          </a:xfrm>
          <a:prstGeom prst="rightArrow">
            <a:avLst/>
          </a:prstGeom>
          <a:solidFill>
            <a:schemeClr val="bg1">
              <a:lumMod val="65000"/>
            </a:schemeClr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b="1"/>
          </a:p>
          <a:p>
            <a:pPr algn="ctr"/>
            <a:r>
              <a:rPr lang="fr-FR" b="1"/>
              <a:t>VI. </a:t>
            </a:r>
            <a:r>
              <a:rPr lang="fr-FR" b="1">
                <a:solidFill>
                  <a:schemeClr val="tx1"/>
                </a:solidFill>
              </a:rPr>
              <a:t>Excellence et attractivité</a:t>
            </a:r>
          </a:p>
          <a:p>
            <a:pPr algn="ctr"/>
            <a:r>
              <a:rPr lang="fr-FR" sz="120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Thème 1</a:t>
            </a:r>
            <a:endParaRPr lang="fr-FR" sz="1200"/>
          </a:p>
          <a:p>
            <a:pPr algn="ctr"/>
            <a:endParaRPr lang="fr-FR" b="1">
              <a:solidFill>
                <a:schemeClr val="tx1"/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ED869599-D613-8822-8AF6-3E76252189EA}"/>
              </a:ext>
            </a:extLst>
          </p:cNvPr>
          <p:cNvSpPr/>
          <p:nvPr/>
        </p:nvSpPr>
        <p:spPr>
          <a:xfrm>
            <a:off x="6064250" y="8775700"/>
            <a:ext cx="1295400" cy="16002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" name="Ellipse 15">
            <a:extLst>
              <a:ext uri="{FF2B5EF4-FFF2-40B4-BE49-F238E27FC236}">
                <a16:creationId xmlns:a16="http://schemas.microsoft.com/office/drawing/2014/main" id="{5754630F-1AF9-7E70-A7D8-629943CEB3A1}"/>
              </a:ext>
            </a:extLst>
          </p:cNvPr>
          <p:cNvSpPr/>
          <p:nvPr/>
        </p:nvSpPr>
        <p:spPr>
          <a:xfrm>
            <a:off x="245441" y="6737998"/>
            <a:ext cx="7114209" cy="457200"/>
          </a:xfrm>
          <a:prstGeom prst="ellipse">
            <a:avLst/>
          </a:prstGeom>
          <a:gradFill>
            <a:gsLst>
              <a:gs pos="0">
                <a:schemeClr val="tx2"/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GTP</a:t>
            </a:r>
          </a:p>
        </p:txBody>
      </p:sp>
      <p:cxnSp>
        <p:nvCxnSpPr>
          <p:cNvPr id="19" name="Connecteur droit avec flèche 18">
            <a:extLst>
              <a:ext uri="{FF2B5EF4-FFF2-40B4-BE49-F238E27FC236}">
                <a16:creationId xmlns:a16="http://schemas.microsoft.com/office/drawing/2014/main" id="{4349F8E7-6CEB-5459-61DC-B48269DA7D80}"/>
              </a:ext>
            </a:extLst>
          </p:cNvPr>
          <p:cNvCxnSpPr/>
          <p:nvPr/>
        </p:nvCxnSpPr>
        <p:spPr>
          <a:xfrm>
            <a:off x="383139" y="2572916"/>
            <a:ext cx="0" cy="5181600"/>
          </a:xfrm>
          <a:prstGeom prst="straightConnector1">
            <a:avLst/>
          </a:prstGeom>
          <a:ln>
            <a:prstDash val="dash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tangle : coins arrondis 19">
            <a:extLst>
              <a:ext uri="{FF2B5EF4-FFF2-40B4-BE49-F238E27FC236}">
                <a16:creationId xmlns:a16="http://schemas.microsoft.com/office/drawing/2014/main" id="{09CDF86E-19FE-C008-DC6F-17C59977F7FE}"/>
              </a:ext>
            </a:extLst>
          </p:cNvPr>
          <p:cNvSpPr/>
          <p:nvPr/>
        </p:nvSpPr>
        <p:spPr>
          <a:xfrm>
            <a:off x="112228" y="7754516"/>
            <a:ext cx="541822" cy="304800"/>
          </a:xfrm>
          <a:prstGeom prst="roundRect">
            <a:avLst/>
          </a:prstGeom>
          <a:solidFill>
            <a:schemeClr val="bg1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050">
                <a:solidFill>
                  <a:schemeClr val="tx1"/>
                </a:solidFill>
              </a:rPr>
              <a:t>23/01</a:t>
            </a:r>
          </a:p>
        </p:txBody>
      </p:sp>
      <p:cxnSp>
        <p:nvCxnSpPr>
          <p:cNvPr id="21" name="Connecteur droit avec flèche 20">
            <a:extLst>
              <a:ext uri="{FF2B5EF4-FFF2-40B4-BE49-F238E27FC236}">
                <a16:creationId xmlns:a16="http://schemas.microsoft.com/office/drawing/2014/main" id="{D669867E-B503-6E23-DCD1-07F1DD25BB00}"/>
              </a:ext>
            </a:extLst>
          </p:cNvPr>
          <p:cNvCxnSpPr/>
          <p:nvPr/>
        </p:nvCxnSpPr>
        <p:spPr>
          <a:xfrm>
            <a:off x="958850" y="2572916"/>
            <a:ext cx="0" cy="5181600"/>
          </a:xfrm>
          <a:prstGeom prst="straightConnector1">
            <a:avLst/>
          </a:prstGeom>
          <a:ln>
            <a:prstDash val="dash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Rectangle : coins arrondis 21">
            <a:extLst>
              <a:ext uri="{FF2B5EF4-FFF2-40B4-BE49-F238E27FC236}">
                <a16:creationId xmlns:a16="http://schemas.microsoft.com/office/drawing/2014/main" id="{CFF73E96-FDC3-9126-C328-AE478AF133C3}"/>
              </a:ext>
            </a:extLst>
          </p:cNvPr>
          <p:cNvSpPr/>
          <p:nvPr/>
        </p:nvSpPr>
        <p:spPr>
          <a:xfrm>
            <a:off x="687939" y="7754516"/>
            <a:ext cx="541822" cy="304800"/>
          </a:xfrm>
          <a:prstGeom prst="roundRect">
            <a:avLst/>
          </a:prstGeom>
          <a:solidFill>
            <a:schemeClr val="bg1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050">
                <a:solidFill>
                  <a:schemeClr val="tx1"/>
                </a:solidFill>
              </a:rPr>
              <a:t>20/02</a:t>
            </a:r>
          </a:p>
        </p:txBody>
      </p:sp>
      <p:sp>
        <p:nvSpPr>
          <p:cNvPr id="24" name="Rectangle : coins arrondis 23">
            <a:extLst>
              <a:ext uri="{FF2B5EF4-FFF2-40B4-BE49-F238E27FC236}">
                <a16:creationId xmlns:a16="http://schemas.microsoft.com/office/drawing/2014/main" id="{9368D588-CB71-B8C5-4D7E-AB13F6D659C1}"/>
              </a:ext>
            </a:extLst>
          </p:cNvPr>
          <p:cNvSpPr/>
          <p:nvPr/>
        </p:nvSpPr>
        <p:spPr>
          <a:xfrm>
            <a:off x="1267667" y="7754516"/>
            <a:ext cx="541822" cy="304800"/>
          </a:xfrm>
          <a:prstGeom prst="roundRect">
            <a:avLst/>
          </a:prstGeom>
          <a:solidFill>
            <a:schemeClr val="bg1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050">
                <a:solidFill>
                  <a:schemeClr val="tx1"/>
                </a:solidFill>
              </a:rPr>
              <a:t>19/03</a:t>
            </a:r>
          </a:p>
        </p:txBody>
      </p:sp>
      <p:sp>
        <p:nvSpPr>
          <p:cNvPr id="26" name="Rectangle : coins arrondis 25">
            <a:extLst>
              <a:ext uri="{FF2B5EF4-FFF2-40B4-BE49-F238E27FC236}">
                <a16:creationId xmlns:a16="http://schemas.microsoft.com/office/drawing/2014/main" id="{DC85F050-3B06-0CCB-0162-C07D2A7D84D1}"/>
              </a:ext>
            </a:extLst>
          </p:cNvPr>
          <p:cNvSpPr/>
          <p:nvPr/>
        </p:nvSpPr>
        <p:spPr>
          <a:xfrm>
            <a:off x="1819337" y="7754516"/>
            <a:ext cx="541822" cy="304800"/>
          </a:xfrm>
          <a:prstGeom prst="roundRect">
            <a:avLst/>
          </a:prstGeom>
          <a:solidFill>
            <a:schemeClr val="bg1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050">
                <a:solidFill>
                  <a:schemeClr val="tx1"/>
                </a:solidFill>
              </a:rPr>
              <a:t>16/04</a:t>
            </a:r>
          </a:p>
        </p:txBody>
      </p:sp>
      <p:sp>
        <p:nvSpPr>
          <p:cNvPr id="28" name="Rectangle : coins arrondis 27">
            <a:extLst>
              <a:ext uri="{FF2B5EF4-FFF2-40B4-BE49-F238E27FC236}">
                <a16:creationId xmlns:a16="http://schemas.microsoft.com/office/drawing/2014/main" id="{B6B1E52D-2E5A-EFD6-F1FE-002B33008A85}"/>
              </a:ext>
            </a:extLst>
          </p:cNvPr>
          <p:cNvSpPr/>
          <p:nvPr/>
        </p:nvSpPr>
        <p:spPr>
          <a:xfrm>
            <a:off x="2406650" y="7758403"/>
            <a:ext cx="541822" cy="304800"/>
          </a:xfrm>
          <a:prstGeom prst="roundRect">
            <a:avLst/>
          </a:prstGeom>
          <a:solidFill>
            <a:schemeClr val="bg1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050">
                <a:solidFill>
                  <a:schemeClr val="tx1"/>
                </a:solidFill>
              </a:rPr>
              <a:t>28/05</a:t>
            </a:r>
          </a:p>
        </p:txBody>
      </p:sp>
      <p:sp>
        <p:nvSpPr>
          <p:cNvPr id="30" name="Rectangle : coins arrondis 29">
            <a:extLst>
              <a:ext uri="{FF2B5EF4-FFF2-40B4-BE49-F238E27FC236}">
                <a16:creationId xmlns:a16="http://schemas.microsoft.com/office/drawing/2014/main" id="{4291347A-A67D-E949-0331-743485567ADD}"/>
              </a:ext>
            </a:extLst>
          </p:cNvPr>
          <p:cNvSpPr/>
          <p:nvPr/>
        </p:nvSpPr>
        <p:spPr>
          <a:xfrm>
            <a:off x="2982361" y="7754516"/>
            <a:ext cx="541822" cy="304800"/>
          </a:xfrm>
          <a:prstGeom prst="roundRect">
            <a:avLst/>
          </a:prstGeom>
          <a:solidFill>
            <a:schemeClr val="bg1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050">
                <a:solidFill>
                  <a:schemeClr val="tx1"/>
                </a:solidFill>
              </a:rPr>
              <a:t>18/06</a:t>
            </a:r>
          </a:p>
        </p:txBody>
      </p:sp>
      <p:sp>
        <p:nvSpPr>
          <p:cNvPr id="32" name="Rectangle : coins arrondis 31">
            <a:extLst>
              <a:ext uri="{FF2B5EF4-FFF2-40B4-BE49-F238E27FC236}">
                <a16:creationId xmlns:a16="http://schemas.microsoft.com/office/drawing/2014/main" id="{1B8CE574-A8DF-63B5-BD6E-416A5C8DD2AE}"/>
              </a:ext>
            </a:extLst>
          </p:cNvPr>
          <p:cNvSpPr/>
          <p:nvPr/>
        </p:nvSpPr>
        <p:spPr>
          <a:xfrm>
            <a:off x="4269339" y="7754516"/>
            <a:ext cx="541822" cy="304800"/>
          </a:xfrm>
          <a:prstGeom prst="roundRect">
            <a:avLst/>
          </a:prstGeom>
          <a:solidFill>
            <a:schemeClr val="bg1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050">
                <a:solidFill>
                  <a:schemeClr val="tx1"/>
                </a:solidFill>
              </a:rPr>
              <a:t>17/09</a:t>
            </a:r>
          </a:p>
        </p:txBody>
      </p:sp>
      <p:sp>
        <p:nvSpPr>
          <p:cNvPr id="34" name="Rectangle : coins arrondis 33">
            <a:extLst>
              <a:ext uri="{FF2B5EF4-FFF2-40B4-BE49-F238E27FC236}">
                <a16:creationId xmlns:a16="http://schemas.microsoft.com/office/drawing/2014/main" id="{7EBBF554-0A35-E91A-3620-D9C9DC82C57E}"/>
              </a:ext>
            </a:extLst>
          </p:cNvPr>
          <p:cNvSpPr/>
          <p:nvPr/>
        </p:nvSpPr>
        <p:spPr>
          <a:xfrm>
            <a:off x="5107539" y="7754516"/>
            <a:ext cx="541822" cy="304800"/>
          </a:xfrm>
          <a:prstGeom prst="roundRect">
            <a:avLst/>
          </a:prstGeom>
          <a:solidFill>
            <a:schemeClr val="bg1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050">
                <a:solidFill>
                  <a:schemeClr val="tx1"/>
                </a:solidFill>
              </a:rPr>
              <a:t>15/10</a:t>
            </a:r>
          </a:p>
        </p:txBody>
      </p:sp>
      <p:cxnSp>
        <p:nvCxnSpPr>
          <p:cNvPr id="35" name="Connecteur droit avec flèche 34">
            <a:extLst>
              <a:ext uri="{FF2B5EF4-FFF2-40B4-BE49-F238E27FC236}">
                <a16:creationId xmlns:a16="http://schemas.microsoft.com/office/drawing/2014/main" id="{2779C910-1DC0-2832-7876-DE184DAC28CE}"/>
              </a:ext>
            </a:extLst>
          </p:cNvPr>
          <p:cNvCxnSpPr/>
          <p:nvPr/>
        </p:nvCxnSpPr>
        <p:spPr>
          <a:xfrm>
            <a:off x="6064250" y="2572916"/>
            <a:ext cx="0" cy="5181600"/>
          </a:xfrm>
          <a:prstGeom prst="straightConnector1">
            <a:avLst/>
          </a:prstGeom>
          <a:ln>
            <a:prstDash val="dash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Rectangle : coins arrondis 35">
            <a:extLst>
              <a:ext uri="{FF2B5EF4-FFF2-40B4-BE49-F238E27FC236}">
                <a16:creationId xmlns:a16="http://schemas.microsoft.com/office/drawing/2014/main" id="{2337AF8F-B648-6A9F-FB3C-8C96AD03296B}"/>
              </a:ext>
            </a:extLst>
          </p:cNvPr>
          <p:cNvSpPr/>
          <p:nvPr/>
        </p:nvSpPr>
        <p:spPr>
          <a:xfrm>
            <a:off x="5863387" y="7751924"/>
            <a:ext cx="541822" cy="304800"/>
          </a:xfrm>
          <a:prstGeom prst="roundRect">
            <a:avLst/>
          </a:prstGeom>
          <a:solidFill>
            <a:schemeClr val="bg1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050">
                <a:solidFill>
                  <a:schemeClr val="tx1"/>
                </a:solidFill>
              </a:rPr>
              <a:t>19/11</a:t>
            </a:r>
          </a:p>
        </p:txBody>
      </p:sp>
      <p:cxnSp>
        <p:nvCxnSpPr>
          <p:cNvPr id="37" name="Connecteur droit avec flèche 36">
            <a:extLst>
              <a:ext uri="{FF2B5EF4-FFF2-40B4-BE49-F238E27FC236}">
                <a16:creationId xmlns:a16="http://schemas.microsoft.com/office/drawing/2014/main" id="{E0D72644-1F2F-1B12-9786-A745DEAB7EA8}"/>
              </a:ext>
            </a:extLst>
          </p:cNvPr>
          <p:cNvCxnSpPr/>
          <p:nvPr/>
        </p:nvCxnSpPr>
        <p:spPr>
          <a:xfrm>
            <a:off x="6826250" y="2570324"/>
            <a:ext cx="0" cy="5181600"/>
          </a:xfrm>
          <a:prstGeom prst="straightConnector1">
            <a:avLst/>
          </a:prstGeom>
          <a:ln>
            <a:prstDash val="dash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Rectangle : coins arrondis 37">
            <a:extLst>
              <a:ext uri="{FF2B5EF4-FFF2-40B4-BE49-F238E27FC236}">
                <a16:creationId xmlns:a16="http://schemas.microsoft.com/office/drawing/2014/main" id="{91BEA7CF-2EF4-B55D-54EC-300B536542CB}"/>
              </a:ext>
            </a:extLst>
          </p:cNvPr>
          <p:cNvSpPr/>
          <p:nvPr/>
        </p:nvSpPr>
        <p:spPr>
          <a:xfrm>
            <a:off x="6582489" y="7751924"/>
            <a:ext cx="541822" cy="304800"/>
          </a:xfrm>
          <a:prstGeom prst="roundRect">
            <a:avLst/>
          </a:prstGeom>
          <a:solidFill>
            <a:schemeClr val="bg1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050">
                <a:solidFill>
                  <a:schemeClr val="tx1"/>
                </a:solidFill>
              </a:rPr>
              <a:t>17/12</a:t>
            </a:r>
          </a:p>
        </p:txBody>
      </p:sp>
    </p:spTree>
    <p:extLst>
      <p:ext uri="{BB962C8B-B14F-4D97-AF65-F5344CB8AC3E}">
        <p14:creationId xmlns:p14="http://schemas.microsoft.com/office/powerpoint/2010/main" val="10635755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Rectangle 61">
            <a:extLst>
              <a:ext uri="{FF2B5EF4-FFF2-40B4-BE49-F238E27FC236}">
                <a16:creationId xmlns:a16="http://schemas.microsoft.com/office/drawing/2014/main" id="{07B01EBF-817B-23A2-DBDC-9389E97A3D95}"/>
              </a:ext>
            </a:extLst>
          </p:cNvPr>
          <p:cNvSpPr/>
          <p:nvPr/>
        </p:nvSpPr>
        <p:spPr>
          <a:xfrm>
            <a:off x="19318" y="405279"/>
            <a:ext cx="7537182" cy="382436"/>
          </a:xfrm>
          <a:prstGeom prst="rect">
            <a:avLst/>
          </a:prstGeom>
          <a:solidFill>
            <a:srgbClr val="FDEB1A"/>
          </a:solidFill>
          <a:ln>
            <a:solidFill>
              <a:srgbClr val="FDEB1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" name="TextBox 3"/>
          <p:cNvSpPr txBox="1"/>
          <p:nvPr/>
        </p:nvSpPr>
        <p:spPr>
          <a:xfrm>
            <a:off x="66220" y="329412"/>
            <a:ext cx="6478006" cy="28091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1850"/>
              </a:lnSpc>
            </a:pPr>
            <a:r>
              <a:rPr lang="en-US" sz="3200" b="1" spc="304">
                <a:solidFill>
                  <a:srgbClr val="000000"/>
                </a:solidFill>
                <a:latin typeface="Raleway Bold"/>
              </a:rPr>
              <a:t>PROGRAMMATION 2024  </a:t>
            </a:r>
          </a:p>
        </p:txBody>
      </p:sp>
      <p:sp>
        <p:nvSpPr>
          <p:cNvPr id="35" name="TextBox 18">
            <a:extLst>
              <a:ext uri="{FF2B5EF4-FFF2-40B4-BE49-F238E27FC236}">
                <a16:creationId xmlns:a16="http://schemas.microsoft.com/office/drawing/2014/main" id="{F472616D-6D1D-D149-8CF8-E3F5D6909F68}"/>
              </a:ext>
            </a:extLst>
          </p:cNvPr>
          <p:cNvSpPr txBox="1"/>
          <p:nvPr/>
        </p:nvSpPr>
        <p:spPr>
          <a:xfrm>
            <a:off x="543001" y="3302536"/>
            <a:ext cx="4725253" cy="36933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fr-FR" sz="2400">
                <a:solidFill>
                  <a:srgbClr val="222222"/>
                </a:solidFill>
                <a:latin typeface="Bebas Neue Bold"/>
              </a:rPr>
              <a:t>VI. Excellence et attractivité</a:t>
            </a:r>
          </a:p>
        </p:txBody>
      </p:sp>
      <p:sp>
        <p:nvSpPr>
          <p:cNvPr id="18" name="TextBox 18"/>
          <p:cNvSpPr txBox="1"/>
          <p:nvPr/>
        </p:nvSpPr>
        <p:spPr>
          <a:xfrm>
            <a:off x="542416" y="1267899"/>
            <a:ext cx="4765288" cy="73866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fr-FR" sz="2400">
                <a:solidFill>
                  <a:srgbClr val="222222"/>
                </a:solidFill>
                <a:latin typeface="Bebas Neue Bold"/>
              </a:rPr>
              <a:t>III. performance et transition énergétique des of-a du BTP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551262" y="2088400"/>
            <a:ext cx="6191254" cy="16158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1">
              <a:defRPr/>
            </a:pPr>
            <a:r>
              <a:rPr lang="fr-FR" sz="1050" b="1" u="sng">
                <a:solidFill>
                  <a:schemeClr val="tx1">
                    <a:lumMod val="65000"/>
                    <a:lumOff val="35000"/>
                  </a:schemeClr>
                </a:solidFill>
                <a:highlight>
                  <a:srgbClr val="FFFF00"/>
                </a:highlight>
                <a:latin typeface="+mj-lt"/>
                <a:ea typeface="ＭＳ Ｐゴシック" pitchFamily="16" charset="-128"/>
                <a:cs typeface="Arial" panose="020B0604020202020204" pitchFamily="34" charset="0"/>
              </a:rPr>
              <a:t>1</a:t>
            </a:r>
            <a:r>
              <a:rPr lang="fr-FR" sz="1050" b="1" u="sng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ＭＳ Ｐゴシック" pitchFamily="16" charset="-128"/>
                <a:cs typeface="Arial" panose="020B0604020202020204" pitchFamily="34" charset="0"/>
              </a:rPr>
              <a:t>- Aide à la rédaction et présentation des projets en réponse aux appels à projets du CCCA-BTP l’alternance </a:t>
            </a:r>
          </a:p>
        </p:txBody>
      </p:sp>
      <p:sp>
        <p:nvSpPr>
          <p:cNvPr id="23" name="TextBox 5">
            <a:extLst>
              <a:ext uri="{FF2B5EF4-FFF2-40B4-BE49-F238E27FC236}">
                <a16:creationId xmlns:a16="http://schemas.microsoft.com/office/drawing/2014/main" id="{D17B813B-8FE6-07B3-471E-96A71EC6D4DC}"/>
              </a:ext>
            </a:extLst>
          </p:cNvPr>
          <p:cNvSpPr txBox="1"/>
          <p:nvPr/>
        </p:nvSpPr>
        <p:spPr>
          <a:xfrm>
            <a:off x="558795" y="2317136"/>
            <a:ext cx="5619509" cy="16158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1">
              <a:defRPr/>
            </a:pPr>
            <a:r>
              <a:rPr lang="fr-FR" sz="1050" b="1" u="sng">
                <a:solidFill>
                  <a:schemeClr val="tx1">
                    <a:lumMod val="65000"/>
                    <a:lumOff val="35000"/>
                  </a:schemeClr>
                </a:solidFill>
                <a:highlight>
                  <a:srgbClr val="FFFF00"/>
                </a:highlight>
                <a:latin typeface="+mj-lt"/>
                <a:ea typeface="ＭＳ Ｐゴシック" pitchFamily="16" charset="-128"/>
                <a:cs typeface="Arial" panose="020B0604020202020204" pitchFamily="34" charset="0"/>
              </a:rPr>
              <a:t>2</a:t>
            </a:r>
            <a:r>
              <a:rPr lang="fr-FR" sz="1050" b="1" u="sng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ＭＳ Ｐゴシック" pitchFamily="16" charset="-128"/>
                <a:cs typeface="Arial" panose="020B0604020202020204" pitchFamily="34" charset="0"/>
              </a:rPr>
              <a:t>- Aide à la finalisation des projets en vue de la diffusion gratuite des productions </a:t>
            </a:r>
          </a:p>
        </p:txBody>
      </p:sp>
      <p:cxnSp>
        <p:nvCxnSpPr>
          <p:cNvPr id="32" name="Connecteur droit 31">
            <a:extLst>
              <a:ext uri="{FF2B5EF4-FFF2-40B4-BE49-F238E27FC236}">
                <a16:creationId xmlns:a16="http://schemas.microsoft.com/office/drawing/2014/main" id="{9F1F2F98-6B76-6D10-B563-E13DBA053036}"/>
              </a:ext>
            </a:extLst>
          </p:cNvPr>
          <p:cNvCxnSpPr>
            <a:cxnSpLocks/>
          </p:cNvCxnSpPr>
          <p:nvPr/>
        </p:nvCxnSpPr>
        <p:spPr>
          <a:xfrm>
            <a:off x="227363" y="3136900"/>
            <a:ext cx="5105400" cy="0"/>
          </a:xfrm>
          <a:prstGeom prst="line">
            <a:avLst/>
          </a:prstGeom>
          <a:ln w="57150">
            <a:solidFill>
              <a:srgbClr val="FDEB1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TextBox 18">
            <a:extLst>
              <a:ext uri="{FF2B5EF4-FFF2-40B4-BE49-F238E27FC236}">
                <a16:creationId xmlns:a16="http://schemas.microsoft.com/office/drawing/2014/main" id="{AF3A7476-E088-150A-FC44-5CEA30B879C2}"/>
              </a:ext>
            </a:extLst>
          </p:cNvPr>
          <p:cNvSpPr txBox="1"/>
          <p:nvPr/>
        </p:nvSpPr>
        <p:spPr>
          <a:xfrm>
            <a:off x="539746" y="4495865"/>
            <a:ext cx="4725253" cy="36933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fr-FR" sz="2400">
                <a:solidFill>
                  <a:srgbClr val="222222"/>
                </a:solidFill>
                <a:latin typeface="Bebas Neue Bold"/>
              </a:rPr>
              <a:t>VII. Développement des compétences</a:t>
            </a:r>
          </a:p>
        </p:txBody>
      </p:sp>
      <p:cxnSp>
        <p:nvCxnSpPr>
          <p:cNvPr id="54" name="Connecteur droit 53">
            <a:extLst>
              <a:ext uri="{FF2B5EF4-FFF2-40B4-BE49-F238E27FC236}">
                <a16:creationId xmlns:a16="http://schemas.microsoft.com/office/drawing/2014/main" id="{ED8786CE-8434-C04A-3641-D26BC8784957}"/>
              </a:ext>
            </a:extLst>
          </p:cNvPr>
          <p:cNvCxnSpPr>
            <a:cxnSpLocks/>
          </p:cNvCxnSpPr>
          <p:nvPr/>
        </p:nvCxnSpPr>
        <p:spPr>
          <a:xfrm>
            <a:off x="227363" y="4279900"/>
            <a:ext cx="5105400" cy="0"/>
          </a:xfrm>
          <a:prstGeom prst="line">
            <a:avLst/>
          </a:prstGeom>
          <a:ln w="57150">
            <a:solidFill>
              <a:srgbClr val="FDEB1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Groupe 7">
            <a:extLst>
              <a:ext uri="{FF2B5EF4-FFF2-40B4-BE49-F238E27FC236}">
                <a16:creationId xmlns:a16="http://schemas.microsoft.com/office/drawing/2014/main" id="{13E9B7DE-E185-86CF-2463-A2A62DF489C1}"/>
              </a:ext>
            </a:extLst>
          </p:cNvPr>
          <p:cNvGrpSpPr/>
          <p:nvPr/>
        </p:nvGrpSpPr>
        <p:grpSpPr>
          <a:xfrm>
            <a:off x="4720133" y="1255444"/>
            <a:ext cx="2472390" cy="374461"/>
            <a:chOff x="4735713" y="1283485"/>
            <a:chExt cx="2472390" cy="374461"/>
          </a:xfrm>
        </p:grpSpPr>
        <p:sp>
          <p:nvSpPr>
            <p:cNvPr id="4" name="Rectangle : coins arrondis 3">
              <a:extLst>
                <a:ext uri="{FF2B5EF4-FFF2-40B4-BE49-F238E27FC236}">
                  <a16:creationId xmlns:a16="http://schemas.microsoft.com/office/drawing/2014/main" id="{194E138D-AB62-2958-8E4B-7523740118A9}"/>
                </a:ext>
              </a:extLst>
            </p:cNvPr>
            <p:cNvSpPr/>
            <p:nvPr/>
          </p:nvSpPr>
          <p:spPr>
            <a:xfrm>
              <a:off x="5536711" y="1308100"/>
              <a:ext cx="1671392" cy="342277"/>
            </a:xfrm>
            <a:prstGeom prst="roundRect">
              <a:avLst/>
            </a:prstGeom>
            <a:solidFill>
              <a:srgbClr val="FDEB1A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200" b="1" i="1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22" name="ZoneTexte 21">
              <a:extLst>
                <a:ext uri="{FF2B5EF4-FFF2-40B4-BE49-F238E27FC236}">
                  <a16:creationId xmlns:a16="http://schemas.microsoft.com/office/drawing/2014/main" id="{2F99F2B4-2D47-7F1D-5A92-7512F714CE90}"/>
                </a:ext>
              </a:extLst>
            </p:cNvPr>
            <p:cNvSpPr txBox="1"/>
            <p:nvPr/>
          </p:nvSpPr>
          <p:spPr>
            <a:xfrm>
              <a:off x="4735713" y="1283485"/>
              <a:ext cx="2346852" cy="37446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r" defTabSz="914400" rtl="0" eaLnBrk="1" fontAlgn="auto" latinLnBrk="0" hangingPunct="1">
                <a:lnSpc>
                  <a:spcPts val="11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000" b="1" i="1" u="none" strike="noStrike" kern="1200" cap="none" spc="25" normalizeH="0" baseline="0" noProof="0">
                  <a:ln>
                    <a:noFill/>
                  </a:ln>
                  <a:solidFill>
                    <a:schemeClr val="tx1">
                      <a:lumMod val="95000"/>
                      <a:lumOff val="5000"/>
                    </a:schemeClr>
                  </a:solidFill>
                  <a:effectLst/>
                  <a:uLnTx/>
                  <a:uFillTx/>
                  <a:latin typeface="Raleway"/>
                  <a:ea typeface="+mn-ea"/>
                  <a:cs typeface="+mn-cs"/>
                </a:rPr>
                <a:t>Ouverture Annuelle </a:t>
              </a:r>
            </a:p>
            <a:p>
              <a:pPr marL="0" marR="0" lvl="0" indent="0" algn="r" defTabSz="914400" rtl="0" eaLnBrk="1" fontAlgn="auto" latinLnBrk="0" hangingPunct="1">
                <a:lnSpc>
                  <a:spcPts val="11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fr-FR" sz="1000" b="1" i="1" spc="25">
                  <a:latin typeface="Raleway"/>
                </a:rPr>
                <a:t>Janvier</a:t>
              </a:r>
              <a:r>
                <a:rPr lang="fr-FR" sz="1000" b="1" i="1" spc="25">
                  <a:solidFill>
                    <a:schemeClr val="tx1">
                      <a:lumMod val="95000"/>
                      <a:lumOff val="5000"/>
                    </a:schemeClr>
                  </a:solidFill>
                  <a:latin typeface="Raleway"/>
                </a:rPr>
                <a:t> à décembre</a:t>
              </a:r>
              <a:endParaRPr kumimoji="0" lang="fr-FR" sz="1000" b="1" i="1" u="none" strike="noStrike" kern="1200" cap="none" spc="26" normalizeH="0" baseline="0" noProof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Raleway"/>
                <a:ea typeface="+mn-ea"/>
                <a:cs typeface="+mn-cs"/>
              </a:endParaRPr>
            </a:p>
          </p:txBody>
        </p:sp>
      </p:grpSp>
      <p:sp>
        <p:nvSpPr>
          <p:cNvPr id="9" name="TextBox 3">
            <a:extLst>
              <a:ext uri="{FF2B5EF4-FFF2-40B4-BE49-F238E27FC236}">
                <a16:creationId xmlns:a16="http://schemas.microsoft.com/office/drawing/2014/main" id="{090FC131-5112-1E28-3F9A-90C18FEF1D1C}"/>
              </a:ext>
            </a:extLst>
          </p:cNvPr>
          <p:cNvSpPr txBox="1"/>
          <p:nvPr/>
        </p:nvSpPr>
        <p:spPr>
          <a:xfrm>
            <a:off x="4845671" y="584104"/>
            <a:ext cx="2662228" cy="22894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1850"/>
              </a:lnSpc>
            </a:pPr>
            <a:r>
              <a:rPr lang="fr-FR" sz="1321" i="1" spc="304">
                <a:solidFill>
                  <a:srgbClr val="000000"/>
                </a:solidFill>
                <a:latin typeface="Raleway Bold"/>
              </a:rPr>
              <a:t>Appels à Candidatures</a:t>
            </a:r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BD62A8D8-4949-06F2-044C-AAE75BC79472}"/>
              </a:ext>
            </a:extLst>
          </p:cNvPr>
          <p:cNvSpPr txBox="1"/>
          <p:nvPr/>
        </p:nvSpPr>
        <p:spPr>
          <a:xfrm>
            <a:off x="6867111" y="10452100"/>
            <a:ext cx="400991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kumimoji="0" lang="fr-FR" sz="800" b="0" i="0" u="none" strike="noStrike" kern="1200" cap="none" spc="0" normalizeH="0" baseline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Raleway Bold" charset="0"/>
                <a:ea typeface="ＭＳ Ｐゴシック" pitchFamily="16" charset="-128"/>
                <a:cs typeface="Arial" panose="020B0604020202020204" pitchFamily="34" charset="0"/>
              </a:rPr>
              <a:t>2</a:t>
            </a:r>
            <a:endParaRPr lang="fr-FR" sz="800"/>
          </a:p>
        </p:txBody>
      </p:sp>
      <p:grpSp>
        <p:nvGrpSpPr>
          <p:cNvPr id="10" name="Groupe 9">
            <a:extLst>
              <a:ext uri="{FF2B5EF4-FFF2-40B4-BE49-F238E27FC236}">
                <a16:creationId xmlns:a16="http://schemas.microsoft.com/office/drawing/2014/main" id="{37ECD011-DE4C-F28E-F751-FD8F5F0F1D43}"/>
              </a:ext>
            </a:extLst>
          </p:cNvPr>
          <p:cNvGrpSpPr/>
          <p:nvPr/>
        </p:nvGrpSpPr>
        <p:grpSpPr>
          <a:xfrm>
            <a:off x="4698694" y="3358961"/>
            <a:ext cx="2493829" cy="374461"/>
            <a:chOff x="4714274" y="1294810"/>
            <a:chExt cx="2493829" cy="374461"/>
          </a:xfrm>
        </p:grpSpPr>
        <p:sp>
          <p:nvSpPr>
            <p:cNvPr id="12" name="Rectangle : coins arrondis 11">
              <a:extLst>
                <a:ext uri="{FF2B5EF4-FFF2-40B4-BE49-F238E27FC236}">
                  <a16:creationId xmlns:a16="http://schemas.microsoft.com/office/drawing/2014/main" id="{B10C18D2-C5A7-20B8-9A41-0D6283AB38E7}"/>
                </a:ext>
              </a:extLst>
            </p:cNvPr>
            <p:cNvSpPr/>
            <p:nvPr/>
          </p:nvSpPr>
          <p:spPr>
            <a:xfrm>
              <a:off x="5229396" y="1308100"/>
              <a:ext cx="1978707" cy="342277"/>
            </a:xfrm>
            <a:prstGeom prst="roundRect">
              <a:avLst/>
            </a:prstGeom>
            <a:solidFill>
              <a:srgbClr val="FDEB1A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200" b="1" i="1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13" name="ZoneTexte 12">
              <a:extLst>
                <a:ext uri="{FF2B5EF4-FFF2-40B4-BE49-F238E27FC236}">
                  <a16:creationId xmlns:a16="http://schemas.microsoft.com/office/drawing/2014/main" id="{72CDA378-3474-8A48-5648-63401FA0150E}"/>
                </a:ext>
              </a:extLst>
            </p:cNvPr>
            <p:cNvSpPr txBox="1"/>
            <p:nvPr/>
          </p:nvSpPr>
          <p:spPr>
            <a:xfrm>
              <a:off x="4714274" y="1294810"/>
              <a:ext cx="2346852" cy="37446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r" defTabSz="914400" rtl="0" eaLnBrk="1" fontAlgn="auto" latinLnBrk="0" hangingPunct="1">
                <a:lnSpc>
                  <a:spcPts val="11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000" b="1" i="1" u="none" strike="noStrike" kern="1200" cap="none" spc="25" normalizeH="0" baseline="0" noProof="0">
                  <a:ln>
                    <a:noFill/>
                  </a:ln>
                  <a:solidFill>
                    <a:schemeClr val="tx1">
                      <a:lumMod val="95000"/>
                      <a:lumOff val="5000"/>
                    </a:schemeClr>
                  </a:solidFill>
                  <a:effectLst/>
                  <a:uLnTx/>
                  <a:uFillTx/>
                  <a:latin typeface="Raleway"/>
                  <a:ea typeface="+mn-ea"/>
                  <a:cs typeface="+mn-cs"/>
                </a:rPr>
                <a:t>3 Parutions Annuelles</a:t>
              </a:r>
            </a:p>
            <a:p>
              <a:pPr marL="0" marR="0" lvl="0" indent="0" algn="r" defTabSz="914400" rtl="0" eaLnBrk="1" fontAlgn="auto" latinLnBrk="0" hangingPunct="1">
                <a:lnSpc>
                  <a:spcPts val="11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fr-FR" sz="1000" b="1" i="1" spc="25">
                  <a:latin typeface="Raleway"/>
                </a:rPr>
                <a:t>Février</a:t>
              </a:r>
              <a:r>
                <a:rPr lang="fr-FR" sz="1000" b="1" i="1" spc="25">
                  <a:solidFill>
                    <a:schemeClr val="tx1">
                      <a:lumMod val="95000"/>
                      <a:lumOff val="5000"/>
                    </a:schemeClr>
                  </a:solidFill>
                  <a:latin typeface="Raleway"/>
                </a:rPr>
                <a:t> - Mai - Septembre</a:t>
              </a:r>
              <a:endParaRPr kumimoji="0" lang="fr-FR" sz="1000" b="1" i="1" u="none" strike="noStrike" kern="1200" cap="none" spc="25" normalizeH="0" baseline="0" noProof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Raleway"/>
                <a:ea typeface="+mn-ea"/>
                <a:cs typeface="+mn-cs"/>
              </a:endParaRPr>
            </a:p>
          </p:txBody>
        </p:sp>
      </p:grpSp>
      <p:cxnSp>
        <p:nvCxnSpPr>
          <p:cNvPr id="30" name="Connecteur droit 29">
            <a:extLst>
              <a:ext uri="{FF2B5EF4-FFF2-40B4-BE49-F238E27FC236}">
                <a16:creationId xmlns:a16="http://schemas.microsoft.com/office/drawing/2014/main" id="{22F2C165-143F-7148-A21E-26E53215832A}"/>
              </a:ext>
            </a:extLst>
          </p:cNvPr>
          <p:cNvCxnSpPr>
            <a:cxnSpLocks/>
          </p:cNvCxnSpPr>
          <p:nvPr/>
        </p:nvCxnSpPr>
        <p:spPr>
          <a:xfrm>
            <a:off x="255393" y="6032500"/>
            <a:ext cx="5105400" cy="0"/>
          </a:xfrm>
          <a:prstGeom prst="line">
            <a:avLst/>
          </a:prstGeom>
          <a:ln w="57150">
            <a:solidFill>
              <a:srgbClr val="FDEB1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Box 18">
            <a:extLst>
              <a:ext uri="{FF2B5EF4-FFF2-40B4-BE49-F238E27FC236}">
                <a16:creationId xmlns:a16="http://schemas.microsoft.com/office/drawing/2014/main" id="{E58BA5B6-5ABE-3A58-373C-BA7FA89770A8}"/>
              </a:ext>
            </a:extLst>
          </p:cNvPr>
          <p:cNvSpPr txBox="1"/>
          <p:nvPr/>
        </p:nvSpPr>
        <p:spPr>
          <a:xfrm>
            <a:off x="544217" y="6234248"/>
            <a:ext cx="4725253" cy="36933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fr-FR" sz="2400">
                <a:solidFill>
                  <a:srgbClr val="222222"/>
                </a:solidFill>
                <a:latin typeface="Bebas Neue Bold"/>
              </a:rPr>
              <a:t>VIII. Diversification des actions de formation</a:t>
            </a:r>
          </a:p>
        </p:txBody>
      </p:sp>
      <p:grpSp>
        <p:nvGrpSpPr>
          <p:cNvPr id="37" name="Groupe 36">
            <a:extLst>
              <a:ext uri="{FF2B5EF4-FFF2-40B4-BE49-F238E27FC236}">
                <a16:creationId xmlns:a16="http://schemas.microsoft.com/office/drawing/2014/main" id="{5F90D198-BD7B-1A88-27F0-DFDFBE506F06}"/>
              </a:ext>
            </a:extLst>
          </p:cNvPr>
          <p:cNvGrpSpPr/>
          <p:nvPr/>
        </p:nvGrpSpPr>
        <p:grpSpPr>
          <a:xfrm>
            <a:off x="4698694" y="6278147"/>
            <a:ext cx="2493829" cy="374461"/>
            <a:chOff x="4714274" y="1294810"/>
            <a:chExt cx="2493829" cy="374461"/>
          </a:xfrm>
        </p:grpSpPr>
        <p:sp>
          <p:nvSpPr>
            <p:cNvPr id="38" name="Rectangle : coins arrondis 37">
              <a:extLst>
                <a:ext uri="{FF2B5EF4-FFF2-40B4-BE49-F238E27FC236}">
                  <a16:creationId xmlns:a16="http://schemas.microsoft.com/office/drawing/2014/main" id="{1DFF70FB-6913-A3FC-752D-9DBB03FD94FE}"/>
                </a:ext>
              </a:extLst>
            </p:cNvPr>
            <p:cNvSpPr/>
            <p:nvPr/>
          </p:nvSpPr>
          <p:spPr>
            <a:xfrm>
              <a:off x="5536711" y="1308100"/>
              <a:ext cx="1671392" cy="342277"/>
            </a:xfrm>
            <a:prstGeom prst="roundRect">
              <a:avLst/>
            </a:prstGeom>
            <a:solidFill>
              <a:srgbClr val="FDEB1A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200" b="1" i="1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39" name="ZoneTexte 38">
              <a:extLst>
                <a:ext uri="{FF2B5EF4-FFF2-40B4-BE49-F238E27FC236}">
                  <a16:creationId xmlns:a16="http://schemas.microsoft.com/office/drawing/2014/main" id="{F7A71CB8-03AC-5F76-F92F-2722EC41F636}"/>
                </a:ext>
              </a:extLst>
            </p:cNvPr>
            <p:cNvSpPr txBox="1"/>
            <p:nvPr/>
          </p:nvSpPr>
          <p:spPr>
            <a:xfrm>
              <a:off x="4714274" y="1294810"/>
              <a:ext cx="2346852" cy="37446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r" defTabSz="914400" rtl="0" eaLnBrk="1" fontAlgn="auto" latinLnBrk="0" hangingPunct="1">
                <a:lnSpc>
                  <a:spcPts val="11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000" b="1" i="1" u="none" strike="noStrike" kern="1200" cap="none" spc="25" normalizeH="0" baseline="0" noProof="0">
                  <a:ln>
                    <a:noFill/>
                  </a:ln>
                  <a:solidFill>
                    <a:schemeClr val="tx1">
                      <a:lumMod val="95000"/>
                      <a:lumOff val="5000"/>
                    </a:schemeClr>
                  </a:solidFill>
                  <a:effectLst/>
                  <a:uLnTx/>
                  <a:uFillTx/>
                  <a:latin typeface="Raleway"/>
                  <a:ea typeface="+mn-ea"/>
                  <a:cs typeface="+mn-cs"/>
                </a:rPr>
                <a:t>Ouverture Annuelle </a:t>
              </a:r>
            </a:p>
            <a:p>
              <a:pPr marL="0" marR="0" lvl="0" indent="0" algn="r" defTabSz="914400" rtl="0" eaLnBrk="1" fontAlgn="auto" latinLnBrk="0" hangingPunct="1">
                <a:lnSpc>
                  <a:spcPts val="11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fr-FR" sz="1000" b="1" i="1" spc="25">
                  <a:latin typeface="Raleway"/>
                </a:rPr>
                <a:t>Février</a:t>
              </a:r>
              <a:r>
                <a:rPr lang="fr-FR" sz="1000" b="1" i="1" spc="25">
                  <a:solidFill>
                    <a:schemeClr val="tx1">
                      <a:lumMod val="95000"/>
                      <a:lumOff val="5000"/>
                    </a:schemeClr>
                  </a:solidFill>
                  <a:latin typeface="Raleway"/>
                </a:rPr>
                <a:t> à décembre</a:t>
              </a:r>
              <a:endParaRPr kumimoji="0" lang="fr-FR" sz="1000" b="1" i="1" u="none" strike="noStrike" kern="1200" cap="none" spc="26" normalizeH="0" baseline="0" noProof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Raleway"/>
                <a:ea typeface="+mn-ea"/>
                <a:cs typeface="+mn-cs"/>
              </a:endParaRPr>
            </a:p>
          </p:txBody>
        </p:sp>
      </p:grpSp>
      <p:cxnSp>
        <p:nvCxnSpPr>
          <p:cNvPr id="41" name="Connecteur droit 40">
            <a:extLst>
              <a:ext uri="{FF2B5EF4-FFF2-40B4-BE49-F238E27FC236}">
                <a16:creationId xmlns:a16="http://schemas.microsoft.com/office/drawing/2014/main" id="{AEB2BF48-3AEC-BE13-56EB-2662DFCD7C7E}"/>
              </a:ext>
            </a:extLst>
          </p:cNvPr>
          <p:cNvCxnSpPr>
            <a:cxnSpLocks/>
          </p:cNvCxnSpPr>
          <p:nvPr/>
        </p:nvCxnSpPr>
        <p:spPr>
          <a:xfrm>
            <a:off x="227363" y="7632700"/>
            <a:ext cx="5105400" cy="0"/>
          </a:xfrm>
          <a:prstGeom prst="line">
            <a:avLst/>
          </a:prstGeom>
          <a:ln w="57150">
            <a:solidFill>
              <a:srgbClr val="FDEB1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TextBox 18">
            <a:extLst>
              <a:ext uri="{FF2B5EF4-FFF2-40B4-BE49-F238E27FC236}">
                <a16:creationId xmlns:a16="http://schemas.microsoft.com/office/drawing/2014/main" id="{3FBB80C6-7C06-9B76-1811-BEC282FF2B12}"/>
              </a:ext>
            </a:extLst>
          </p:cNvPr>
          <p:cNvSpPr txBox="1"/>
          <p:nvPr/>
        </p:nvSpPr>
        <p:spPr>
          <a:xfrm>
            <a:off x="544218" y="7883510"/>
            <a:ext cx="4725253" cy="36933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fr-FR" sz="2400">
                <a:solidFill>
                  <a:srgbClr val="222222"/>
                </a:solidFill>
                <a:latin typeface="Bebas Neue Bold"/>
              </a:rPr>
              <a:t>IX. Performance interne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9797E1F-59D3-0260-79F3-E687694F4862}"/>
              </a:ext>
            </a:extLst>
          </p:cNvPr>
          <p:cNvSpPr txBox="1"/>
          <p:nvPr/>
        </p:nvSpPr>
        <p:spPr>
          <a:xfrm>
            <a:off x="558795" y="2558294"/>
            <a:ext cx="5619509" cy="32316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1">
              <a:defRPr/>
            </a:pPr>
            <a:r>
              <a:rPr lang="fr-FR" sz="1050" b="1" u="sng">
                <a:solidFill>
                  <a:schemeClr val="tx1">
                    <a:lumMod val="65000"/>
                    <a:lumOff val="35000"/>
                  </a:schemeClr>
                </a:solidFill>
                <a:highlight>
                  <a:srgbClr val="FFFF00"/>
                </a:highlight>
                <a:latin typeface="+mj-lt"/>
                <a:ea typeface="ＭＳ Ｐゴシック" pitchFamily="16" charset="-128"/>
                <a:cs typeface="Arial" panose="020B0604020202020204" pitchFamily="34" charset="0"/>
              </a:rPr>
              <a:t>3</a:t>
            </a:r>
            <a:r>
              <a:rPr lang="fr-FR" sz="1050" b="1" u="sng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ＭＳ Ｐゴシック" pitchFamily="16" charset="-128"/>
                <a:cs typeface="Arial" panose="020B0604020202020204" pitchFamily="34" charset="0"/>
              </a:rPr>
              <a:t>- Modulariser les parcours en formation Travaux Publics</a:t>
            </a:r>
          </a:p>
          <a:p>
            <a:pPr marL="0" lvl="1" defTabSz="801929">
              <a:defRPr/>
            </a:pPr>
            <a:endParaRPr lang="fr-FR" sz="1050">
              <a:solidFill>
                <a:schemeClr val="tx1">
                  <a:lumMod val="65000"/>
                  <a:lumOff val="35000"/>
                </a:schemeClr>
              </a:solidFill>
              <a:latin typeface="+mj-lt"/>
              <a:ea typeface="ＭＳ Ｐゴシック" pitchFamily="16" charset="-128"/>
              <a:cs typeface="Arial" panose="020B0604020202020204" pitchFamily="34" charset="0"/>
            </a:endParaRPr>
          </a:p>
        </p:txBody>
      </p:sp>
      <p:sp>
        <p:nvSpPr>
          <p:cNvPr id="7" name="TextBox 5">
            <a:extLst>
              <a:ext uri="{FF2B5EF4-FFF2-40B4-BE49-F238E27FC236}">
                <a16:creationId xmlns:a16="http://schemas.microsoft.com/office/drawing/2014/main" id="{FC52EA29-BF66-6CC1-52AC-8C52E4769079}"/>
              </a:ext>
            </a:extLst>
          </p:cNvPr>
          <p:cNvSpPr txBox="1"/>
          <p:nvPr/>
        </p:nvSpPr>
        <p:spPr>
          <a:xfrm>
            <a:off x="557275" y="3889717"/>
            <a:ext cx="5619509" cy="16158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1">
              <a:defRPr/>
            </a:pPr>
            <a:r>
              <a:rPr lang="fr-FR" sz="1050" b="1" u="sng">
                <a:solidFill>
                  <a:schemeClr val="tx1">
                    <a:lumMod val="65000"/>
                    <a:lumOff val="35000"/>
                  </a:schemeClr>
                </a:solidFill>
                <a:highlight>
                  <a:srgbClr val="FFFF00"/>
                </a:highlight>
                <a:latin typeface="+mj-lt"/>
                <a:ea typeface="ＭＳ Ｐゴシック" pitchFamily="16" charset="-128"/>
                <a:cs typeface="Arial" panose="020B0604020202020204" pitchFamily="34" charset="0"/>
              </a:rPr>
              <a:t>5</a:t>
            </a:r>
            <a:r>
              <a:rPr lang="fr-FR" sz="1050" b="1" u="sng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ＭＳ Ｐゴシック" pitchFamily="16" charset="-128"/>
                <a:cs typeface="Arial" panose="020B0604020202020204" pitchFamily="34" charset="0"/>
              </a:rPr>
              <a:t>- Renforcer le </a:t>
            </a:r>
            <a:r>
              <a:rPr lang="fr-FR" sz="1050" b="1" u="sng" err="1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ＭＳ Ｐゴシック" pitchFamily="16" charset="-128"/>
                <a:cs typeface="Arial" panose="020B0604020202020204" pitchFamily="34" charset="0"/>
              </a:rPr>
              <a:t>sourcing</a:t>
            </a:r>
            <a:r>
              <a:rPr lang="fr-FR" sz="1050" b="1" u="sng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ＭＳ Ｐゴシック" pitchFamily="16" charset="-128"/>
                <a:cs typeface="Arial" panose="020B0604020202020204" pitchFamily="34" charset="0"/>
              </a:rPr>
              <a:t>, l’orientation et la fidélisation des jeunes</a:t>
            </a:r>
          </a:p>
        </p:txBody>
      </p:sp>
      <p:sp>
        <p:nvSpPr>
          <p:cNvPr id="28" name="TextBox 5">
            <a:extLst>
              <a:ext uri="{FF2B5EF4-FFF2-40B4-BE49-F238E27FC236}">
                <a16:creationId xmlns:a16="http://schemas.microsoft.com/office/drawing/2014/main" id="{1B74B678-E008-A650-7D49-A19ED60DDD57}"/>
              </a:ext>
            </a:extLst>
          </p:cNvPr>
          <p:cNvSpPr txBox="1"/>
          <p:nvPr/>
        </p:nvSpPr>
        <p:spPr>
          <a:xfrm>
            <a:off x="557274" y="5095962"/>
            <a:ext cx="5619509" cy="16158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1">
              <a:defRPr/>
            </a:pPr>
            <a:r>
              <a:rPr lang="fr-FR" sz="1050" b="1" u="sng">
                <a:solidFill>
                  <a:schemeClr val="tx1">
                    <a:lumMod val="65000"/>
                    <a:lumOff val="35000"/>
                  </a:schemeClr>
                </a:solidFill>
                <a:highlight>
                  <a:srgbClr val="FFFF00"/>
                </a:highlight>
                <a:latin typeface="+mj-lt"/>
                <a:ea typeface="ＭＳ Ｐゴシック" pitchFamily="16" charset="-128"/>
                <a:cs typeface="Arial" panose="020B0604020202020204" pitchFamily="34" charset="0"/>
              </a:rPr>
              <a:t>6</a:t>
            </a:r>
            <a:r>
              <a:rPr lang="fr-FR" sz="1050" b="1" u="sng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ＭＳ Ｐゴシック" pitchFamily="16" charset="-128"/>
                <a:cs typeface="Arial" panose="020B0604020202020204" pitchFamily="34" charset="0"/>
              </a:rPr>
              <a:t>- « Devenir Pro » : maitrise des ruptures et abandons</a:t>
            </a:r>
          </a:p>
        </p:txBody>
      </p:sp>
      <p:sp>
        <p:nvSpPr>
          <p:cNvPr id="31" name="TextBox 5">
            <a:extLst>
              <a:ext uri="{FF2B5EF4-FFF2-40B4-BE49-F238E27FC236}">
                <a16:creationId xmlns:a16="http://schemas.microsoft.com/office/drawing/2014/main" id="{A028F997-287C-981C-52A0-A90B766E1D49}"/>
              </a:ext>
            </a:extLst>
          </p:cNvPr>
          <p:cNvSpPr txBox="1"/>
          <p:nvPr/>
        </p:nvSpPr>
        <p:spPr>
          <a:xfrm>
            <a:off x="551262" y="5357601"/>
            <a:ext cx="5619509" cy="16158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1">
              <a:defRPr/>
            </a:pPr>
            <a:r>
              <a:rPr lang="fr-FR" sz="1050" b="1" u="sng">
                <a:solidFill>
                  <a:schemeClr val="tx1">
                    <a:lumMod val="65000"/>
                    <a:lumOff val="35000"/>
                  </a:schemeClr>
                </a:solidFill>
                <a:highlight>
                  <a:srgbClr val="FFFF00"/>
                </a:highlight>
                <a:latin typeface="+mj-lt"/>
                <a:ea typeface="ＭＳ Ｐゴシック" pitchFamily="16" charset="-128"/>
                <a:cs typeface="Arial" panose="020B0604020202020204" pitchFamily="34" charset="0"/>
              </a:rPr>
              <a:t>7</a:t>
            </a:r>
            <a:r>
              <a:rPr lang="fr-FR" sz="1050" b="1" u="sng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ＭＳ Ｐゴシック" pitchFamily="16" charset="-128"/>
                <a:cs typeface="Arial" panose="020B0604020202020204" pitchFamily="34" charset="0"/>
              </a:rPr>
              <a:t>- Développer la mobilité européenne </a:t>
            </a:r>
          </a:p>
        </p:txBody>
      </p:sp>
      <p:sp>
        <p:nvSpPr>
          <p:cNvPr id="34" name="TextBox 5">
            <a:extLst>
              <a:ext uri="{FF2B5EF4-FFF2-40B4-BE49-F238E27FC236}">
                <a16:creationId xmlns:a16="http://schemas.microsoft.com/office/drawing/2014/main" id="{38BC8338-DE98-E456-FD79-0962BDC8447D}"/>
              </a:ext>
            </a:extLst>
          </p:cNvPr>
          <p:cNvSpPr txBox="1"/>
          <p:nvPr/>
        </p:nvSpPr>
        <p:spPr>
          <a:xfrm>
            <a:off x="544218" y="5642317"/>
            <a:ext cx="5619509" cy="16158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1">
              <a:defRPr/>
            </a:pPr>
            <a:r>
              <a:rPr lang="fr-FR" sz="1050" b="1" u="sng">
                <a:solidFill>
                  <a:schemeClr val="tx1">
                    <a:lumMod val="65000"/>
                    <a:lumOff val="35000"/>
                  </a:schemeClr>
                </a:solidFill>
                <a:highlight>
                  <a:srgbClr val="FFFF00"/>
                </a:highlight>
                <a:latin typeface="+mj-lt"/>
                <a:ea typeface="ＭＳ Ｐゴシック" pitchFamily="16" charset="-128"/>
                <a:cs typeface="Arial" panose="020B0604020202020204" pitchFamily="34" charset="0"/>
              </a:rPr>
              <a:t>8</a:t>
            </a:r>
            <a:r>
              <a:rPr lang="fr-FR" sz="1050" b="1" u="sng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ＭＳ Ｐゴシック" pitchFamily="16" charset="-128"/>
                <a:cs typeface="Arial" panose="020B0604020202020204" pitchFamily="34" charset="0"/>
              </a:rPr>
              <a:t>- Modulariser, développer les entrées et sorties permanentes des formations</a:t>
            </a:r>
          </a:p>
        </p:txBody>
      </p:sp>
      <p:sp>
        <p:nvSpPr>
          <p:cNvPr id="36" name="TextBox 5">
            <a:extLst>
              <a:ext uri="{FF2B5EF4-FFF2-40B4-BE49-F238E27FC236}">
                <a16:creationId xmlns:a16="http://schemas.microsoft.com/office/drawing/2014/main" id="{C6E531FE-2D7D-CE58-A365-36818EEAC6B6}"/>
              </a:ext>
            </a:extLst>
          </p:cNvPr>
          <p:cNvSpPr txBox="1"/>
          <p:nvPr/>
        </p:nvSpPr>
        <p:spPr>
          <a:xfrm>
            <a:off x="558796" y="6861517"/>
            <a:ext cx="5619509" cy="16158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1">
              <a:defRPr/>
            </a:pPr>
            <a:r>
              <a:rPr lang="fr-FR" sz="1050" b="1" u="sng">
                <a:solidFill>
                  <a:schemeClr val="tx1">
                    <a:lumMod val="65000"/>
                    <a:lumOff val="35000"/>
                  </a:schemeClr>
                </a:solidFill>
                <a:highlight>
                  <a:srgbClr val="FFFF00"/>
                </a:highlight>
                <a:latin typeface="+mj-lt"/>
                <a:ea typeface="ＭＳ Ｐゴシック" pitchFamily="16" charset="-128"/>
                <a:cs typeface="Arial" panose="020B0604020202020204" pitchFamily="34" charset="0"/>
              </a:rPr>
              <a:t>9</a:t>
            </a:r>
            <a:r>
              <a:rPr lang="fr-FR" sz="1050" b="1" u="sng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ＭＳ Ｐゴシック" pitchFamily="16" charset="-128"/>
                <a:cs typeface="Arial" panose="020B0604020202020204" pitchFamily="34" charset="0"/>
              </a:rPr>
              <a:t>- BTP-BTP « Bien dans ta peau, Bien dans ton poste »</a:t>
            </a:r>
          </a:p>
        </p:txBody>
      </p:sp>
      <p:sp>
        <p:nvSpPr>
          <p:cNvPr id="40" name="TextBox 5">
            <a:extLst>
              <a:ext uri="{FF2B5EF4-FFF2-40B4-BE49-F238E27FC236}">
                <a16:creationId xmlns:a16="http://schemas.microsoft.com/office/drawing/2014/main" id="{150D7DE1-C107-6C73-574B-54B57E51D818}"/>
              </a:ext>
            </a:extLst>
          </p:cNvPr>
          <p:cNvSpPr txBox="1"/>
          <p:nvPr/>
        </p:nvSpPr>
        <p:spPr>
          <a:xfrm>
            <a:off x="558797" y="7080935"/>
            <a:ext cx="4455274" cy="32316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1">
              <a:defRPr/>
            </a:pPr>
            <a:r>
              <a:rPr lang="fr-FR" sz="1050" b="1" u="sng">
                <a:solidFill>
                  <a:schemeClr val="tx1">
                    <a:lumMod val="65000"/>
                    <a:lumOff val="35000"/>
                  </a:schemeClr>
                </a:solidFill>
                <a:highlight>
                  <a:srgbClr val="FFFF00"/>
                </a:highlight>
                <a:latin typeface="+mj-lt"/>
                <a:ea typeface="ＭＳ Ｐゴシック" pitchFamily="16" charset="-128"/>
                <a:cs typeface="Arial" panose="020B0604020202020204" pitchFamily="34" charset="0"/>
              </a:rPr>
              <a:t>10</a:t>
            </a:r>
            <a:r>
              <a:rPr lang="fr-FR" sz="1050" b="1" u="sng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ＭＳ Ｐゴシック" pitchFamily="16" charset="-128"/>
                <a:cs typeface="Arial" panose="020B0604020202020204" pitchFamily="34" charset="0"/>
              </a:rPr>
              <a:t>- Déployer la certification de niveau 5 « Manager intermédiaire dans le secteur de la construction »</a:t>
            </a:r>
          </a:p>
        </p:txBody>
      </p:sp>
      <p:sp>
        <p:nvSpPr>
          <p:cNvPr id="47" name="TextBox 5">
            <a:extLst>
              <a:ext uri="{FF2B5EF4-FFF2-40B4-BE49-F238E27FC236}">
                <a16:creationId xmlns:a16="http://schemas.microsoft.com/office/drawing/2014/main" id="{8C8CA93E-AB9A-55F2-F266-E38D3C6C8CE3}"/>
              </a:ext>
            </a:extLst>
          </p:cNvPr>
          <p:cNvSpPr txBox="1"/>
          <p:nvPr/>
        </p:nvSpPr>
        <p:spPr>
          <a:xfrm>
            <a:off x="551262" y="8461717"/>
            <a:ext cx="4455274" cy="16158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1">
              <a:defRPr/>
            </a:pPr>
            <a:r>
              <a:rPr lang="fr-FR" sz="1050" b="1" u="sng">
                <a:solidFill>
                  <a:schemeClr val="tx1">
                    <a:lumMod val="65000"/>
                    <a:lumOff val="35000"/>
                  </a:schemeClr>
                </a:solidFill>
                <a:highlight>
                  <a:srgbClr val="FFFF00"/>
                </a:highlight>
                <a:latin typeface="+mj-lt"/>
                <a:ea typeface="ＭＳ Ｐゴシック" pitchFamily="16" charset="-128"/>
                <a:cs typeface="Arial" panose="020B0604020202020204" pitchFamily="34" charset="0"/>
              </a:rPr>
              <a:t>11</a:t>
            </a:r>
            <a:r>
              <a:rPr lang="fr-FR" sz="1050" b="1" u="sng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ＭＳ Ｐゴシック" pitchFamily="16" charset="-128"/>
                <a:cs typeface="Arial" panose="020B0604020202020204" pitchFamily="34" charset="0"/>
              </a:rPr>
              <a:t>- Construire sa marque employeur</a:t>
            </a:r>
          </a:p>
        </p:txBody>
      </p:sp>
      <p:sp>
        <p:nvSpPr>
          <p:cNvPr id="49" name="TextBox 5">
            <a:extLst>
              <a:ext uri="{FF2B5EF4-FFF2-40B4-BE49-F238E27FC236}">
                <a16:creationId xmlns:a16="http://schemas.microsoft.com/office/drawing/2014/main" id="{54A6EF77-D628-B970-4944-038F0D6AC497}"/>
              </a:ext>
            </a:extLst>
          </p:cNvPr>
          <p:cNvSpPr txBox="1"/>
          <p:nvPr/>
        </p:nvSpPr>
        <p:spPr>
          <a:xfrm>
            <a:off x="551262" y="8699500"/>
            <a:ext cx="4455274" cy="16158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1">
              <a:defRPr/>
            </a:pPr>
            <a:r>
              <a:rPr lang="fr-FR" sz="1050" b="1" u="sng">
                <a:solidFill>
                  <a:schemeClr val="tx1">
                    <a:lumMod val="65000"/>
                    <a:lumOff val="35000"/>
                  </a:schemeClr>
                </a:solidFill>
                <a:highlight>
                  <a:srgbClr val="FFFF00"/>
                </a:highlight>
                <a:latin typeface="+mj-lt"/>
                <a:ea typeface="ＭＳ Ｐゴシック" pitchFamily="16" charset="-128"/>
                <a:cs typeface="Arial" panose="020B0604020202020204" pitchFamily="34" charset="0"/>
              </a:rPr>
              <a:t>12</a:t>
            </a:r>
            <a:r>
              <a:rPr lang="fr-FR" sz="1050" b="1" u="sng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ＭＳ Ｐゴシック" pitchFamily="16" charset="-128"/>
                <a:cs typeface="Arial" panose="020B0604020202020204" pitchFamily="34" charset="0"/>
              </a:rPr>
              <a:t>- Elaborer un nouveau modèle managérial</a:t>
            </a:r>
          </a:p>
        </p:txBody>
      </p:sp>
      <p:grpSp>
        <p:nvGrpSpPr>
          <p:cNvPr id="52" name="Groupe 51">
            <a:extLst>
              <a:ext uri="{FF2B5EF4-FFF2-40B4-BE49-F238E27FC236}">
                <a16:creationId xmlns:a16="http://schemas.microsoft.com/office/drawing/2014/main" id="{53C66FAC-8BA4-7580-5319-C937A6C19879}"/>
              </a:ext>
            </a:extLst>
          </p:cNvPr>
          <p:cNvGrpSpPr/>
          <p:nvPr/>
        </p:nvGrpSpPr>
        <p:grpSpPr>
          <a:xfrm>
            <a:off x="4698694" y="4536551"/>
            <a:ext cx="2493829" cy="515526"/>
            <a:chOff x="4714274" y="1294810"/>
            <a:chExt cx="2493829" cy="515526"/>
          </a:xfrm>
        </p:grpSpPr>
        <p:sp>
          <p:nvSpPr>
            <p:cNvPr id="53" name="Rectangle : coins arrondis 52">
              <a:extLst>
                <a:ext uri="{FF2B5EF4-FFF2-40B4-BE49-F238E27FC236}">
                  <a16:creationId xmlns:a16="http://schemas.microsoft.com/office/drawing/2014/main" id="{6F6BE9CB-B8DA-E749-CAD0-9759E0F2278A}"/>
                </a:ext>
              </a:extLst>
            </p:cNvPr>
            <p:cNvSpPr/>
            <p:nvPr/>
          </p:nvSpPr>
          <p:spPr>
            <a:xfrm>
              <a:off x="5229396" y="1308100"/>
              <a:ext cx="1978707" cy="342277"/>
            </a:xfrm>
            <a:prstGeom prst="roundRect">
              <a:avLst/>
            </a:prstGeom>
            <a:solidFill>
              <a:srgbClr val="FDEB1A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200" b="1" i="1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58" name="ZoneTexte 57">
              <a:extLst>
                <a:ext uri="{FF2B5EF4-FFF2-40B4-BE49-F238E27FC236}">
                  <a16:creationId xmlns:a16="http://schemas.microsoft.com/office/drawing/2014/main" id="{34D8A9E4-4C48-B468-B220-EF9FB8381995}"/>
                </a:ext>
              </a:extLst>
            </p:cNvPr>
            <p:cNvSpPr txBox="1"/>
            <p:nvPr/>
          </p:nvSpPr>
          <p:spPr>
            <a:xfrm>
              <a:off x="4714274" y="1294810"/>
              <a:ext cx="2346852" cy="51552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r" defTabSz="914400" rtl="0" eaLnBrk="1" fontAlgn="auto" latinLnBrk="0" hangingPunct="1">
                <a:lnSpc>
                  <a:spcPts val="11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000" b="1" i="1" u="none" strike="noStrike" kern="1200" cap="none" spc="25" normalizeH="0" baseline="0" noProof="0">
                  <a:ln>
                    <a:noFill/>
                  </a:ln>
                  <a:solidFill>
                    <a:schemeClr val="tx1">
                      <a:lumMod val="95000"/>
                      <a:lumOff val="5000"/>
                    </a:schemeClr>
                  </a:solidFill>
                  <a:effectLst/>
                  <a:uLnTx/>
                  <a:uFillTx/>
                  <a:latin typeface="Raleway"/>
                  <a:ea typeface="+mn-ea"/>
                  <a:cs typeface="+mn-cs"/>
                </a:rPr>
                <a:t>3 Parutions Annuelles</a:t>
              </a:r>
            </a:p>
            <a:p>
              <a:pPr algn="r">
                <a:lnSpc>
                  <a:spcPts val="1100"/>
                </a:lnSpc>
                <a:defRPr/>
              </a:pPr>
              <a:r>
                <a:rPr lang="fr-FR" sz="1000" b="1" i="1" spc="25">
                  <a:latin typeface="Raleway"/>
                </a:rPr>
                <a:t>Février</a:t>
              </a:r>
              <a:r>
                <a:rPr lang="fr-FR" sz="1000" b="1" i="1" spc="25">
                  <a:solidFill>
                    <a:schemeClr val="tx1">
                      <a:lumMod val="95000"/>
                      <a:lumOff val="5000"/>
                    </a:schemeClr>
                  </a:solidFill>
                  <a:latin typeface="Raleway"/>
                </a:rPr>
                <a:t> - Mai - Septembre</a:t>
              </a:r>
              <a:endParaRPr kumimoji="0" lang="fr-FR" sz="1000" b="1" i="1" u="none" strike="noStrike" kern="1200" cap="none" spc="25" normalizeH="0" baseline="0" noProof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Raleway"/>
                <a:ea typeface="+mn-ea"/>
                <a:cs typeface="+mn-cs"/>
              </a:endParaRPr>
            </a:p>
            <a:p>
              <a:pPr marL="0" marR="0" lvl="0" indent="0" algn="r" defTabSz="914400" rtl="0" eaLnBrk="1" fontAlgn="auto" latinLnBrk="0" hangingPunct="1">
                <a:lnSpc>
                  <a:spcPts val="11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fr-FR" sz="1000" b="1" i="1" spc="25">
                  <a:solidFill>
                    <a:schemeClr val="tx1">
                      <a:lumMod val="95000"/>
                      <a:lumOff val="5000"/>
                    </a:schemeClr>
                  </a:solidFill>
                  <a:latin typeface="Raleway"/>
                </a:rPr>
                <a:t> </a:t>
              </a:r>
              <a:endParaRPr kumimoji="0" lang="fr-FR" sz="1000" b="1" i="1" u="none" strike="noStrike" kern="1200" cap="none" spc="25" normalizeH="0" baseline="0" noProof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Raleway"/>
                <a:ea typeface="+mn-ea"/>
                <a:cs typeface="+mn-cs"/>
              </a:endParaRPr>
            </a:p>
          </p:txBody>
        </p:sp>
      </p:grpSp>
      <p:grpSp>
        <p:nvGrpSpPr>
          <p:cNvPr id="59" name="Groupe 58">
            <a:extLst>
              <a:ext uri="{FF2B5EF4-FFF2-40B4-BE49-F238E27FC236}">
                <a16:creationId xmlns:a16="http://schemas.microsoft.com/office/drawing/2014/main" id="{D30D8433-E768-9DB2-2F81-71400FEB6853}"/>
              </a:ext>
            </a:extLst>
          </p:cNvPr>
          <p:cNvGrpSpPr/>
          <p:nvPr/>
        </p:nvGrpSpPr>
        <p:grpSpPr>
          <a:xfrm>
            <a:off x="4701799" y="7894279"/>
            <a:ext cx="2493829" cy="374461"/>
            <a:chOff x="4714274" y="1294810"/>
            <a:chExt cx="2493829" cy="374461"/>
          </a:xfrm>
        </p:grpSpPr>
        <p:sp>
          <p:nvSpPr>
            <p:cNvPr id="60" name="Rectangle : coins arrondis 59">
              <a:extLst>
                <a:ext uri="{FF2B5EF4-FFF2-40B4-BE49-F238E27FC236}">
                  <a16:creationId xmlns:a16="http://schemas.microsoft.com/office/drawing/2014/main" id="{5594C052-6EFE-FA58-4D85-4E53B2307C38}"/>
                </a:ext>
              </a:extLst>
            </p:cNvPr>
            <p:cNvSpPr/>
            <p:nvPr/>
          </p:nvSpPr>
          <p:spPr>
            <a:xfrm>
              <a:off x="5229396" y="1308100"/>
              <a:ext cx="1978707" cy="342277"/>
            </a:xfrm>
            <a:prstGeom prst="roundRect">
              <a:avLst/>
            </a:prstGeom>
            <a:solidFill>
              <a:srgbClr val="FDEB1A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200" b="1" i="1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61" name="ZoneTexte 60">
              <a:extLst>
                <a:ext uri="{FF2B5EF4-FFF2-40B4-BE49-F238E27FC236}">
                  <a16:creationId xmlns:a16="http://schemas.microsoft.com/office/drawing/2014/main" id="{523C0BF4-DE69-9126-3DD0-DE6AF612A9A7}"/>
                </a:ext>
              </a:extLst>
            </p:cNvPr>
            <p:cNvSpPr txBox="1"/>
            <p:nvPr/>
          </p:nvSpPr>
          <p:spPr>
            <a:xfrm>
              <a:off x="4714274" y="1294810"/>
              <a:ext cx="2346852" cy="37446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r" defTabSz="914400" rtl="0" eaLnBrk="1" fontAlgn="auto" latinLnBrk="0" hangingPunct="1">
                <a:lnSpc>
                  <a:spcPts val="11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000" b="1" i="1" u="none" strike="noStrike" kern="1200" cap="none" spc="25" normalizeH="0" baseline="0" noProof="0">
                  <a:ln>
                    <a:noFill/>
                  </a:ln>
                  <a:solidFill>
                    <a:schemeClr val="tx1">
                      <a:lumMod val="95000"/>
                      <a:lumOff val="5000"/>
                    </a:schemeClr>
                  </a:solidFill>
                  <a:effectLst/>
                  <a:uLnTx/>
                  <a:uFillTx/>
                  <a:latin typeface="Raleway"/>
                  <a:ea typeface="+mn-ea"/>
                  <a:cs typeface="+mn-cs"/>
                </a:rPr>
                <a:t>3 Parutions Annuelles</a:t>
              </a:r>
            </a:p>
            <a:p>
              <a:pPr marL="0" marR="0" lvl="0" indent="0" algn="r" defTabSz="914400" rtl="0" eaLnBrk="1" fontAlgn="auto" latinLnBrk="0" hangingPunct="1">
                <a:lnSpc>
                  <a:spcPts val="11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fr-FR" sz="1000" b="1" i="1" spc="25">
                  <a:latin typeface="Raleway"/>
                </a:rPr>
                <a:t>Février</a:t>
              </a:r>
              <a:r>
                <a:rPr lang="fr-FR" sz="1000" b="1" i="1" spc="25">
                  <a:solidFill>
                    <a:schemeClr val="tx1">
                      <a:lumMod val="95000"/>
                      <a:lumOff val="5000"/>
                    </a:schemeClr>
                  </a:solidFill>
                  <a:latin typeface="Raleway"/>
                </a:rPr>
                <a:t> - Mai - Septembre</a:t>
              </a:r>
              <a:endParaRPr kumimoji="0" lang="fr-FR" sz="1000" b="1" i="1" u="none" strike="noStrike" kern="1200" cap="none" spc="25" normalizeH="0" baseline="0" noProof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Raleway"/>
                <a:ea typeface="+mn-ea"/>
                <a:cs typeface="+mn-cs"/>
              </a:endParaRPr>
            </a:p>
          </p:txBody>
        </p:sp>
      </p:grpSp>
      <p:pic>
        <p:nvPicPr>
          <p:cNvPr id="63" name="Image 62">
            <a:extLst>
              <a:ext uri="{FF2B5EF4-FFF2-40B4-BE49-F238E27FC236}">
                <a16:creationId xmlns:a16="http://schemas.microsoft.com/office/drawing/2014/main" id="{9241C0DA-0CF2-AA2C-C216-CFCB099F0D7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6693" y="9591836"/>
            <a:ext cx="890356" cy="631664"/>
          </a:xfrm>
          <a:prstGeom prst="rect">
            <a:avLst/>
          </a:prstGeom>
        </p:spPr>
      </p:pic>
      <p:sp>
        <p:nvSpPr>
          <p:cNvPr id="64" name="ZoneTexte 63">
            <a:extLst>
              <a:ext uri="{FF2B5EF4-FFF2-40B4-BE49-F238E27FC236}">
                <a16:creationId xmlns:a16="http://schemas.microsoft.com/office/drawing/2014/main" id="{38AF8B11-5704-1D36-59B1-DFEA80E5DC2A}"/>
              </a:ext>
            </a:extLst>
          </p:cNvPr>
          <p:cNvSpPr txBox="1"/>
          <p:nvPr/>
        </p:nvSpPr>
        <p:spPr>
          <a:xfrm>
            <a:off x="1347049" y="9685635"/>
            <a:ext cx="58996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801929"/>
            <a:r>
              <a:rPr lang="fr-FR" sz="1200" b="1">
                <a:solidFill>
                  <a:prstClr val="black"/>
                </a:solidFill>
                <a:latin typeface="+mj-lt"/>
              </a:rPr>
              <a:t>D’autres lancements pourraient être programmés dès lors que la totalité des budgets alloués par thématique n’aura pas été consommée ou suivant l’évolution de l’actualité</a:t>
            </a:r>
          </a:p>
        </p:txBody>
      </p:sp>
      <p:cxnSp>
        <p:nvCxnSpPr>
          <p:cNvPr id="65" name="Connecteur droit 64">
            <a:extLst>
              <a:ext uri="{FF2B5EF4-FFF2-40B4-BE49-F238E27FC236}">
                <a16:creationId xmlns:a16="http://schemas.microsoft.com/office/drawing/2014/main" id="{67BDE94F-8E84-BCB1-5AE6-13FB69E85D9B}"/>
              </a:ext>
            </a:extLst>
          </p:cNvPr>
          <p:cNvCxnSpPr>
            <a:cxnSpLocks/>
          </p:cNvCxnSpPr>
          <p:nvPr/>
        </p:nvCxnSpPr>
        <p:spPr>
          <a:xfrm>
            <a:off x="379763" y="9309100"/>
            <a:ext cx="5105400" cy="0"/>
          </a:xfrm>
          <a:prstGeom prst="line">
            <a:avLst/>
          </a:prstGeom>
          <a:ln w="57150">
            <a:solidFill>
              <a:srgbClr val="FDEB1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6" name="Rectangle : avec coins rognés en diagonale 65">
            <a:extLst>
              <a:ext uri="{FF2B5EF4-FFF2-40B4-BE49-F238E27FC236}">
                <a16:creationId xmlns:a16="http://schemas.microsoft.com/office/drawing/2014/main" id="{FDDF880F-E89C-B442-538D-63A410EB73DA}"/>
              </a:ext>
            </a:extLst>
          </p:cNvPr>
          <p:cNvSpPr/>
          <p:nvPr/>
        </p:nvSpPr>
        <p:spPr>
          <a:xfrm>
            <a:off x="5975827" y="1789464"/>
            <a:ext cx="762000" cy="308119"/>
          </a:xfrm>
          <a:prstGeom prst="snip2DiagRect">
            <a:avLst/>
          </a:prstGeom>
          <a:solidFill>
            <a:schemeClr val="bg1">
              <a:lumMod val="75000"/>
            </a:schemeClr>
          </a:solidFill>
          <a:ln>
            <a:solidFill>
              <a:srgbClr val="FDEB1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/>
              <a:t>1 M€</a:t>
            </a:r>
          </a:p>
        </p:txBody>
      </p:sp>
      <p:sp>
        <p:nvSpPr>
          <p:cNvPr id="68" name="Rectangle : avec coins rognés en diagonale 67">
            <a:extLst>
              <a:ext uri="{FF2B5EF4-FFF2-40B4-BE49-F238E27FC236}">
                <a16:creationId xmlns:a16="http://schemas.microsoft.com/office/drawing/2014/main" id="{90640D11-D935-2C45-3CF2-6F1D101CCFBF}"/>
              </a:ext>
            </a:extLst>
          </p:cNvPr>
          <p:cNvSpPr/>
          <p:nvPr/>
        </p:nvSpPr>
        <p:spPr>
          <a:xfrm>
            <a:off x="5975827" y="6782019"/>
            <a:ext cx="762000" cy="308119"/>
          </a:xfrm>
          <a:prstGeom prst="snip2DiagRect">
            <a:avLst/>
          </a:prstGeom>
          <a:solidFill>
            <a:schemeClr val="bg1">
              <a:lumMod val="75000"/>
            </a:schemeClr>
          </a:solidFill>
          <a:ln>
            <a:solidFill>
              <a:srgbClr val="FDEB1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/>
              <a:t>1 M€</a:t>
            </a:r>
          </a:p>
        </p:txBody>
      </p:sp>
      <p:sp>
        <p:nvSpPr>
          <p:cNvPr id="69" name="Rectangle : avec coins rognés en diagonale 68">
            <a:extLst>
              <a:ext uri="{FF2B5EF4-FFF2-40B4-BE49-F238E27FC236}">
                <a16:creationId xmlns:a16="http://schemas.microsoft.com/office/drawing/2014/main" id="{A6C99963-E962-CE53-F22F-B74BBDCCBC35}"/>
              </a:ext>
            </a:extLst>
          </p:cNvPr>
          <p:cNvSpPr/>
          <p:nvPr/>
        </p:nvSpPr>
        <p:spPr>
          <a:xfrm>
            <a:off x="5975827" y="5103623"/>
            <a:ext cx="762000" cy="308119"/>
          </a:xfrm>
          <a:prstGeom prst="snip2DiagRect">
            <a:avLst/>
          </a:prstGeom>
          <a:solidFill>
            <a:schemeClr val="bg1">
              <a:lumMod val="75000"/>
            </a:schemeClr>
          </a:solidFill>
          <a:ln>
            <a:solidFill>
              <a:srgbClr val="FDEB1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/>
              <a:t>2 M€</a:t>
            </a:r>
          </a:p>
        </p:txBody>
      </p:sp>
      <p:sp>
        <p:nvSpPr>
          <p:cNvPr id="70" name="Rectangle : avec coins rognés en diagonale 69">
            <a:extLst>
              <a:ext uri="{FF2B5EF4-FFF2-40B4-BE49-F238E27FC236}">
                <a16:creationId xmlns:a16="http://schemas.microsoft.com/office/drawing/2014/main" id="{1AA88F7A-EC4F-DF7D-0DC6-4CDD8029626A}"/>
              </a:ext>
            </a:extLst>
          </p:cNvPr>
          <p:cNvSpPr/>
          <p:nvPr/>
        </p:nvSpPr>
        <p:spPr>
          <a:xfrm>
            <a:off x="5980030" y="3848662"/>
            <a:ext cx="762000" cy="308119"/>
          </a:xfrm>
          <a:prstGeom prst="snip2DiagRect">
            <a:avLst/>
          </a:prstGeom>
          <a:solidFill>
            <a:schemeClr val="bg1">
              <a:lumMod val="75000"/>
            </a:schemeClr>
          </a:solidFill>
          <a:ln>
            <a:solidFill>
              <a:srgbClr val="FDEB1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/>
              <a:t>2  M€</a:t>
            </a:r>
          </a:p>
        </p:txBody>
      </p:sp>
      <p:sp>
        <p:nvSpPr>
          <p:cNvPr id="71" name="Rectangle : avec coins rognés en diagonale 70">
            <a:extLst>
              <a:ext uri="{FF2B5EF4-FFF2-40B4-BE49-F238E27FC236}">
                <a16:creationId xmlns:a16="http://schemas.microsoft.com/office/drawing/2014/main" id="{88FB9EC4-DC40-EED1-0E33-4D15F3D38DC5}"/>
              </a:ext>
            </a:extLst>
          </p:cNvPr>
          <p:cNvSpPr/>
          <p:nvPr/>
        </p:nvSpPr>
        <p:spPr>
          <a:xfrm>
            <a:off x="5981700" y="8464063"/>
            <a:ext cx="762000" cy="308119"/>
          </a:xfrm>
          <a:prstGeom prst="snip2DiagRect">
            <a:avLst/>
          </a:prstGeom>
          <a:solidFill>
            <a:schemeClr val="bg1">
              <a:lumMod val="75000"/>
            </a:schemeClr>
          </a:solidFill>
          <a:ln>
            <a:solidFill>
              <a:srgbClr val="FDEB1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/>
              <a:t>2 M€</a:t>
            </a:r>
          </a:p>
        </p:txBody>
      </p:sp>
      <p:sp>
        <p:nvSpPr>
          <p:cNvPr id="2" name="Rectangle : avec coins rognés en diagonale 1">
            <a:extLst>
              <a:ext uri="{FF2B5EF4-FFF2-40B4-BE49-F238E27FC236}">
                <a16:creationId xmlns:a16="http://schemas.microsoft.com/office/drawing/2014/main" id="{256FE63B-D67F-9E31-7D5F-4812B10A5430}"/>
              </a:ext>
            </a:extLst>
          </p:cNvPr>
          <p:cNvSpPr/>
          <p:nvPr/>
        </p:nvSpPr>
        <p:spPr>
          <a:xfrm>
            <a:off x="5905352" y="47251"/>
            <a:ext cx="1226787" cy="308119"/>
          </a:xfrm>
          <a:prstGeom prst="snip2DiagRect">
            <a:avLst/>
          </a:prstGeom>
          <a:solidFill>
            <a:schemeClr val="bg1">
              <a:lumMod val="75000"/>
            </a:schemeClr>
          </a:solidFill>
          <a:ln>
            <a:solidFill>
              <a:srgbClr val="FDEB1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>
                <a:solidFill>
                  <a:schemeClr val="tx1"/>
                </a:solidFill>
              </a:rPr>
              <a:t>8 M€</a:t>
            </a:r>
          </a:p>
        </p:txBody>
      </p:sp>
      <p:sp>
        <p:nvSpPr>
          <p:cNvPr id="50" name="TextBox 5">
            <a:extLst>
              <a:ext uri="{FF2B5EF4-FFF2-40B4-BE49-F238E27FC236}">
                <a16:creationId xmlns:a16="http://schemas.microsoft.com/office/drawing/2014/main" id="{FCF02234-DE02-25EA-5DCF-59F70D94084A}"/>
              </a:ext>
            </a:extLst>
          </p:cNvPr>
          <p:cNvSpPr txBox="1"/>
          <p:nvPr/>
        </p:nvSpPr>
        <p:spPr>
          <a:xfrm>
            <a:off x="539746" y="2808819"/>
            <a:ext cx="6004479" cy="16158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spcBef>
                <a:spcPts val="1200"/>
              </a:spcBef>
            </a:pPr>
            <a:r>
              <a:rPr lang="fr-FR" sz="1050" b="1" u="sng">
                <a:solidFill>
                  <a:schemeClr val="tx1">
                    <a:lumMod val="65000"/>
                    <a:lumOff val="35000"/>
                  </a:schemeClr>
                </a:solidFill>
                <a:highlight>
                  <a:srgbClr val="FFFF00"/>
                </a:highlight>
                <a:latin typeface="+mj-lt"/>
                <a:ea typeface="ＭＳ Ｐゴシック" pitchFamily="16" charset="-128"/>
                <a:cs typeface="Arial" panose="020B0604020202020204" pitchFamily="34" charset="0"/>
              </a:rPr>
              <a:t>4</a:t>
            </a:r>
            <a:r>
              <a:rPr lang="fr-FR" sz="1050" b="1" u="sng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ＭＳ Ｐゴシック" pitchFamily="16" charset="-128"/>
                <a:cs typeface="Arial" panose="020B0604020202020204" pitchFamily="34" charset="0"/>
              </a:rPr>
              <a:t>-</a:t>
            </a:r>
            <a:r>
              <a:rPr lang="fr-FR" sz="1050" b="1" u="sng">
                <a:solidFill>
                  <a:srgbClr val="636363"/>
                </a:solidFill>
                <a:effectLst/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Financement de l’audit de performance énergétique des bâtiments </a:t>
            </a:r>
            <a:endParaRPr lang="fr-FR" sz="1050" b="1" u="sng">
              <a:solidFill>
                <a:schemeClr val="tx1">
                  <a:lumMod val="65000"/>
                  <a:lumOff val="35000"/>
                </a:schemeClr>
              </a:solidFill>
              <a:latin typeface="+mj-lt"/>
              <a:ea typeface="ＭＳ Ｐゴシック" pitchFamily="16" charset="-128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7590106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4" name="Connecteur droit 83">
            <a:extLst>
              <a:ext uri="{FF2B5EF4-FFF2-40B4-BE49-F238E27FC236}">
                <a16:creationId xmlns:a16="http://schemas.microsoft.com/office/drawing/2014/main" id="{E14AE4D5-B7A5-4E9F-9DA4-6371FF23CC20}"/>
              </a:ext>
            </a:extLst>
          </p:cNvPr>
          <p:cNvCxnSpPr>
            <a:cxnSpLocks/>
          </p:cNvCxnSpPr>
          <p:nvPr/>
        </p:nvCxnSpPr>
        <p:spPr>
          <a:xfrm>
            <a:off x="136454" y="2070100"/>
            <a:ext cx="7340813" cy="0"/>
          </a:xfrm>
          <a:prstGeom prst="line">
            <a:avLst/>
          </a:pr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10" name="Titre 6">
            <a:extLst>
              <a:ext uri="{FF2B5EF4-FFF2-40B4-BE49-F238E27FC236}">
                <a16:creationId xmlns:a16="http://schemas.microsoft.com/office/drawing/2014/main" id="{BEBCED7A-4E0D-ED19-77F3-66E4218EC200}"/>
              </a:ext>
            </a:extLst>
          </p:cNvPr>
          <p:cNvSpPr txBox="1">
            <a:spLocks/>
          </p:cNvSpPr>
          <p:nvPr/>
        </p:nvSpPr>
        <p:spPr>
          <a:xfrm>
            <a:off x="739728" y="858798"/>
            <a:ext cx="6077043" cy="259514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Autofit/>
          </a:bodyPr>
          <a:lstStyle>
            <a:lvl1pPr algn="l" defTabSz="566745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1157" kern="1200">
                <a:solidFill>
                  <a:schemeClr val="tx1"/>
                </a:solidFill>
                <a:latin typeface="Arial Black"/>
                <a:ea typeface="+mj-ea"/>
                <a:cs typeface="Arial Black"/>
              </a:defRPr>
            </a:lvl1pPr>
          </a:lstStyle>
          <a:p>
            <a:pPr algn="ctr"/>
            <a:r>
              <a:rPr lang="fr-FR" sz="2800" b="1">
                <a:latin typeface="+mn-lt"/>
                <a:cs typeface="Arial" panose="020B0604020202020204" pitchFamily="34" charset="0"/>
              </a:rPr>
              <a:t>Calendrier des appels à CANDIDATURES 2024</a:t>
            </a:r>
          </a:p>
        </p:txBody>
      </p:sp>
      <p:grpSp>
        <p:nvGrpSpPr>
          <p:cNvPr id="198" name="Groupe 197">
            <a:extLst>
              <a:ext uri="{FF2B5EF4-FFF2-40B4-BE49-F238E27FC236}">
                <a16:creationId xmlns:a16="http://schemas.microsoft.com/office/drawing/2014/main" id="{C70BB8CA-8055-FAAB-22FF-EDA8FFEA1279}"/>
              </a:ext>
            </a:extLst>
          </p:cNvPr>
          <p:cNvGrpSpPr/>
          <p:nvPr/>
        </p:nvGrpSpPr>
        <p:grpSpPr>
          <a:xfrm>
            <a:off x="349250" y="1725656"/>
            <a:ext cx="6781800" cy="254513"/>
            <a:chOff x="463634" y="1725656"/>
            <a:chExt cx="6781800" cy="254513"/>
          </a:xfrm>
        </p:grpSpPr>
        <p:sp>
          <p:nvSpPr>
            <p:cNvPr id="59" name="Rectangle : coins arrondis 58">
              <a:extLst>
                <a:ext uri="{FF2B5EF4-FFF2-40B4-BE49-F238E27FC236}">
                  <a16:creationId xmlns:a16="http://schemas.microsoft.com/office/drawing/2014/main" id="{2BF362B4-CDE7-4FF8-B4B5-F4B46A4AF25E}"/>
                </a:ext>
              </a:extLst>
            </p:cNvPr>
            <p:cNvSpPr/>
            <p:nvPr/>
          </p:nvSpPr>
          <p:spPr>
            <a:xfrm>
              <a:off x="463634" y="1728038"/>
              <a:ext cx="1104816" cy="252131"/>
            </a:xfrm>
            <a:prstGeom prst="roundRect">
              <a:avLst/>
            </a:prstGeom>
            <a:solidFill>
              <a:srgbClr val="F9EB1D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56674" tIns="28337" rIns="56674" bIns="28337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566745">
                <a:defRPr/>
              </a:pPr>
              <a:r>
                <a:rPr lang="fr-FR" sz="868" b="1">
                  <a:solidFill>
                    <a:prstClr val="black"/>
                  </a:solidFill>
                  <a:latin typeface="Calibri" panose="020F0502020204030204"/>
                </a:rPr>
                <a:t>Thématiques</a:t>
              </a:r>
            </a:p>
          </p:txBody>
        </p:sp>
        <p:sp>
          <p:nvSpPr>
            <p:cNvPr id="185" name="Rectangle : coins arrondis 184">
              <a:extLst>
                <a:ext uri="{FF2B5EF4-FFF2-40B4-BE49-F238E27FC236}">
                  <a16:creationId xmlns:a16="http://schemas.microsoft.com/office/drawing/2014/main" id="{3964BC7C-1E54-DD29-463F-F4564798F8F0}"/>
                </a:ext>
              </a:extLst>
            </p:cNvPr>
            <p:cNvSpPr/>
            <p:nvPr/>
          </p:nvSpPr>
          <p:spPr>
            <a:xfrm>
              <a:off x="2025650" y="1725659"/>
              <a:ext cx="1131149" cy="232576"/>
            </a:xfrm>
            <a:prstGeom prst="roundRect">
              <a:avLst/>
            </a:prstGeom>
            <a:solidFill>
              <a:srgbClr val="F9EB1D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56674" tIns="28337" rIns="56674" bIns="28337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566745">
                <a:defRPr/>
              </a:pPr>
              <a:r>
                <a:rPr lang="fr-FR" sz="868" b="1">
                  <a:solidFill>
                    <a:prstClr val="black"/>
                  </a:solidFill>
                  <a:latin typeface="Calibri" panose="020F0502020204030204"/>
                </a:rPr>
                <a:t>Présélection</a:t>
              </a:r>
            </a:p>
          </p:txBody>
        </p:sp>
        <p:sp>
          <p:nvSpPr>
            <p:cNvPr id="186" name="Rectangle : coins arrondis 185">
              <a:extLst>
                <a:ext uri="{FF2B5EF4-FFF2-40B4-BE49-F238E27FC236}">
                  <a16:creationId xmlns:a16="http://schemas.microsoft.com/office/drawing/2014/main" id="{0FA171DD-F1AF-06F3-56E7-FE0512F718D1}"/>
                </a:ext>
              </a:extLst>
            </p:cNvPr>
            <p:cNvSpPr/>
            <p:nvPr/>
          </p:nvSpPr>
          <p:spPr>
            <a:xfrm>
              <a:off x="6114285" y="1725656"/>
              <a:ext cx="1131149" cy="232573"/>
            </a:xfrm>
            <a:prstGeom prst="roundRect">
              <a:avLst/>
            </a:prstGeom>
            <a:solidFill>
              <a:srgbClr val="F9EB1D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56674" tIns="28337" rIns="56674" bIns="28337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566745">
                <a:defRPr/>
              </a:pPr>
              <a:r>
                <a:rPr lang="fr-FR" sz="868" b="1">
                  <a:solidFill>
                    <a:prstClr val="black"/>
                  </a:solidFill>
                  <a:latin typeface="Calibri" panose="020F0502020204030204"/>
                </a:rPr>
                <a:t>CA</a:t>
              </a:r>
            </a:p>
          </p:txBody>
        </p:sp>
        <p:sp>
          <p:nvSpPr>
            <p:cNvPr id="187" name="Rectangle : coins arrondis 186">
              <a:extLst>
                <a:ext uri="{FF2B5EF4-FFF2-40B4-BE49-F238E27FC236}">
                  <a16:creationId xmlns:a16="http://schemas.microsoft.com/office/drawing/2014/main" id="{9B12090A-62DE-AEA6-9410-46ABC43D9329}"/>
                </a:ext>
              </a:extLst>
            </p:cNvPr>
            <p:cNvSpPr/>
            <p:nvPr/>
          </p:nvSpPr>
          <p:spPr>
            <a:xfrm>
              <a:off x="4742685" y="1725657"/>
              <a:ext cx="1131149" cy="232575"/>
            </a:xfrm>
            <a:prstGeom prst="roundRect">
              <a:avLst/>
            </a:prstGeom>
            <a:solidFill>
              <a:srgbClr val="F9EB1D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56674" tIns="28337" rIns="56674" bIns="28337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566745">
                <a:defRPr/>
              </a:pPr>
              <a:r>
                <a:rPr lang="fr-FR" sz="868" b="1">
                  <a:solidFill>
                    <a:prstClr val="black"/>
                  </a:solidFill>
                  <a:latin typeface="Calibri" panose="020F0502020204030204"/>
                </a:rPr>
                <a:t>Préparatoire CA</a:t>
              </a:r>
            </a:p>
          </p:txBody>
        </p:sp>
        <p:sp>
          <p:nvSpPr>
            <p:cNvPr id="191" name="Rectangle : coins arrondis 190">
              <a:extLst>
                <a:ext uri="{FF2B5EF4-FFF2-40B4-BE49-F238E27FC236}">
                  <a16:creationId xmlns:a16="http://schemas.microsoft.com/office/drawing/2014/main" id="{BDA4BC74-22AA-047E-80C0-34ED2550EA1E}"/>
                </a:ext>
              </a:extLst>
            </p:cNvPr>
            <p:cNvSpPr/>
            <p:nvPr/>
          </p:nvSpPr>
          <p:spPr>
            <a:xfrm>
              <a:off x="3371085" y="1725658"/>
              <a:ext cx="1131149" cy="232576"/>
            </a:xfrm>
            <a:prstGeom prst="roundRect">
              <a:avLst/>
            </a:prstGeom>
            <a:solidFill>
              <a:srgbClr val="F9EB1D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56674" tIns="28337" rIns="56674" bIns="28337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566745">
                <a:defRPr/>
              </a:pPr>
              <a:r>
                <a:rPr lang="fr-FR" sz="868" b="1">
                  <a:solidFill>
                    <a:prstClr val="black"/>
                  </a:solidFill>
                  <a:latin typeface="Calibri" panose="020F0502020204030204"/>
                </a:rPr>
                <a:t>Présentation en GTP</a:t>
              </a:r>
            </a:p>
          </p:txBody>
        </p:sp>
      </p:grpSp>
      <p:sp>
        <p:nvSpPr>
          <p:cNvPr id="192" name="ZoneTexte 191">
            <a:extLst>
              <a:ext uri="{FF2B5EF4-FFF2-40B4-BE49-F238E27FC236}">
                <a16:creationId xmlns:a16="http://schemas.microsoft.com/office/drawing/2014/main" id="{9E3F9E39-AA6E-4520-5D1E-BC0F666B9B90}"/>
              </a:ext>
            </a:extLst>
          </p:cNvPr>
          <p:cNvSpPr txBox="1"/>
          <p:nvPr/>
        </p:nvSpPr>
        <p:spPr>
          <a:xfrm flipH="1">
            <a:off x="130105" y="4010578"/>
            <a:ext cx="119047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566745">
              <a:defRPr/>
            </a:pPr>
            <a:endParaRPr lang="fr-FR" sz="1000" b="1">
              <a:solidFill>
                <a:prstClr val="black"/>
              </a:solidFill>
              <a:highlight>
                <a:srgbClr val="FFFF00"/>
              </a:highlight>
            </a:endParaRPr>
          </a:p>
        </p:txBody>
      </p:sp>
      <p:grpSp>
        <p:nvGrpSpPr>
          <p:cNvPr id="196" name="Groupe 195">
            <a:extLst>
              <a:ext uri="{FF2B5EF4-FFF2-40B4-BE49-F238E27FC236}">
                <a16:creationId xmlns:a16="http://schemas.microsoft.com/office/drawing/2014/main" id="{27B7851F-2B65-D0F1-51CD-AC9E836DEF34}"/>
              </a:ext>
            </a:extLst>
          </p:cNvPr>
          <p:cNvGrpSpPr/>
          <p:nvPr/>
        </p:nvGrpSpPr>
        <p:grpSpPr>
          <a:xfrm>
            <a:off x="261547" y="2260296"/>
            <a:ext cx="6860475" cy="2815018"/>
            <a:chOff x="136110" y="2494619"/>
            <a:chExt cx="6860475" cy="2815018"/>
          </a:xfrm>
        </p:grpSpPr>
        <p:grpSp>
          <p:nvGrpSpPr>
            <p:cNvPr id="118" name="Groupe 117">
              <a:extLst>
                <a:ext uri="{FF2B5EF4-FFF2-40B4-BE49-F238E27FC236}">
                  <a16:creationId xmlns:a16="http://schemas.microsoft.com/office/drawing/2014/main" id="{C4561FAF-2457-7B0A-385D-EF8B5FE102E3}"/>
                </a:ext>
              </a:extLst>
            </p:cNvPr>
            <p:cNvGrpSpPr/>
            <p:nvPr/>
          </p:nvGrpSpPr>
          <p:grpSpPr>
            <a:xfrm>
              <a:off x="1644650" y="2494619"/>
              <a:ext cx="5351935" cy="2815018"/>
              <a:chOff x="443402" y="3196273"/>
              <a:chExt cx="6538596" cy="3571685"/>
            </a:xfrm>
          </p:grpSpPr>
          <p:sp>
            <p:nvSpPr>
              <p:cNvPr id="121" name="Flèche : chevron 120">
                <a:extLst>
                  <a:ext uri="{FF2B5EF4-FFF2-40B4-BE49-F238E27FC236}">
                    <a16:creationId xmlns:a16="http://schemas.microsoft.com/office/drawing/2014/main" id="{D89DDDC9-C8BA-7EA8-FB6A-865A2FA2D97C}"/>
                  </a:ext>
                </a:extLst>
              </p:cNvPr>
              <p:cNvSpPr/>
              <p:nvPr/>
            </p:nvSpPr>
            <p:spPr>
              <a:xfrm>
                <a:off x="447539" y="3205595"/>
                <a:ext cx="1871137" cy="322444"/>
              </a:xfrm>
              <a:prstGeom prst="chevron">
                <a:avLst/>
              </a:prstGeom>
              <a:solidFill>
                <a:schemeClr val="bg1"/>
              </a:solidFill>
              <a:ln w="12700"/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 defTabSz="566745">
                  <a:defRPr/>
                </a:pPr>
                <a:r>
                  <a:rPr lang="fr-FR" sz="1000">
                    <a:solidFill>
                      <a:prstClr val="black"/>
                    </a:solidFill>
                  </a:rPr>
                  <a:t>12 janvier</a:t>
                </a:r>
              </a:p>
            </p:txBody>
          </p:sp>
          <p:sp>
            <p:nvSpPr>
              <p:cNvPr id="126" name="Flèche : chevron 125">
                <a:extLst>
                  <a:ext uri="{FF2B5EF4-FFF2-40B4-BE49-F238E27FC236}">
                    <a16:creationId xmlns:a16="http://schemas.microsoft.com/office/drawing/2014/main" id="{AF1E8EBF-87DD-E8E5-538C-24F209101C74}"/>
                  </a:ext>
                </a:extLst>
              </p:cNvPr>
              <p:cNvSpPr/>
              <p:nvPr/>
            </p:nvSpPr>
            <p:spPr>
              <a:xfrm>
                <a:off x="5079106" y="3196273"/>
                <a:ext cx="1871140" cy="322444"/>
              </a:xfrm>
              <a:prstGeom prst="chevron">
                <a:avLst/>
              </a:prstGeom>
              <a:ln w="12700"/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 defTabSz="566745">
                  <a:defRPr/>
                </a:pPr>
                <a:r>
                  <a:rPr lang="fr-FR" sz="1000">
                    <a:solidFill>
                      <a:prstClr val="black"/>
                    </a:solidFill>
                  </a:rPr>
                  <a:t>20 février</a:t>
                </a:r>
              </a:p>
            </p:txBody>
          </p:sp>
          <p:sp>
            <p:nvSpPr>
              <p:cNvPr id="127" name="Flèche : chevron 126">
                <a:extLst>
                  <a:ext uri="{FF2B5EF4-FFF2-40B4-BE49-F238E27FC236}">
                    <a16:creationId xmlns:a16="http://schemas.microsoft.com/office/drawing/2014/main" id="{4126B3F2-D29C-19D5-F37E-2CD911FA8B73}"/>
                  </a:ext>
                </a:extLst>
              </p:cNvPr>
              <p:cNvSpPr/>
              <p:nvPr/>
            </p:nvSpPr>
            <p:spPr>
              <a:xfrm>
                <a:off x="3555290" y="3200136"/>
                <a:ext cx="1871140" cy="322444"/>
              </a:xfrm>
              <a:prstGeom prst="chevron">
                <a:avLst/>
              </a:prstGeom>
              <a:ln w="12700"/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 defTabSz="566745">
                  <a:defRPr/>
                </a:pPr>
                <a:r>
                  <a:rPr lang="fr-FR" sz="1000">
                    <a:solidFill>
                      <a:prstClr val="black"/>
                    </a:solidFill>
                  </a:rPr>
                  <a:t>08 février</a:t>
                </a:r>
              </a:p>
            </p:txBody>
          </p:sp>
          <p:sp>
            <p:nvSpPr>
              <p:cNvPr id="128" name="Flèche : chevron 127">
                <a:extLst>
                  <a:ext uri="{FF2B5EF4-FFF2-40B4-BE49-F238E27FC236}">
                    <a16:creationId xmlns:a16="http://schemas.microsoft.com/office/drawing/2014/main" id="{4FE2B6EB-EBDB-94AA-BA08-88019C644B7C}"/>
                  </a:ext>
                </a:extLst>
              </p:cNvPr>
              <p:cNvSpPr/>
              <p:nvPr/>
            </p:nvSpPr>
            <p:spPr>
              <a:xfrm>
                <a:off x="2001684" y="3200138"/>
                <a:ext cx="1871140" cy="322444"/>
              </a:xfrm>
              <a:prstGeom prst="chevron">
                <a:avLst/>
              </a:prstGeom>
              <a:ln w="12700"/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 defTabSz="566745">
                  <a:defRPr/>
                </a:pPr>
                <a:r>
                  <a:rPr lang="fr-FR" sz="1000">
                    <a:solidFill>
                      <a:prstClr val="black"/>
                    </a:solidFill>
                  </a:rPr>
                  <a:t>23 janvier</a:t>
                </a:r>
              </a:p>
            </p:txBody>
          </p:sp>
          <p:sp>
            <p:nvSpPr>
              <p:cNvPr id="129" name="Flèche : chevron 128">
                <a:extLst>
                  <a:ext uri="{FF2B5EF4-FFF2-40B4-BE49-F238E27FC236}">
                    <a16:creationId xmlns:a16="http://schemas.microsoft.com/office/drawing/2014/main" id="{CA756230-7C60-E536-7ED6-EFD655D05C35}"/>
                  </a:ext>
                </a:extLst>
              </p:cNvPr>
              <p:cNvSpPr/>
              <p:nvPr/>
            </p:nvSpPr>
            <p:spPr>
              <a:xfrm>
                <a:off x="447539" y="3596001"/>
                <a:ext cx="1871140" cy="322444"/>
              </a:xfrm>
              <a:prstGeom prst="chevron">
                <a:avLst/>
              </a:prstGeom>
              <a:ln w="12700"/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 defTabSz="566745">
                  <a:defRPr/>
                </a:pPr>
                <a:r>
                  <a:rPr lang="fr-FR" sz="1000">
                    <a:solidFill>
                      <a:prstClr val="black"/>
                    </a:solidFill>
                  </a:rPr>
                  <a:t>6 février</a:t>
                </a:r>
              </a:p>
            </p:txBody>
          </p:sp>
          <p:sp>
            <p:nvSpPr>
              <p:cNvPr id="130" name="Flèche : chevron 129">
                <a:extLst>
                  <a:ext uri="{FF2B5EF4-FFF2-40B4-BE49-F238E27FC236}">
                    <a16:creationId xmlns:a16="http://schemas.microsoft.com/office/drawing/2014/main" id="{B6EB7E34-EC8D-1FEE-E5E4-E48D433F9E7D}"/>
                  </a:ext>
                </a:extLst>
              </p:cNvPr>
              <p:cNvSpPr/>
              <p:nvPr/>
            </p:nvSpPr>
            <p:spPr>
              <a:xfrm>
                <a:off x="5070216" y="3579968"/>
                <a:ext cx="1871140" cy="322444"/>
              </a:xfrm>
              <a:prstGeom prst="chevron">
                <a:avLst/>
              </a:prstGeom>
              <a:ln w="12700"/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 defTabSz="566745">
                  <a:defRPr/>
                </a:pPr>
                <a:r>
                  <a:rPr lang="fr-FR" sz="1000">
                    <a:solidFill>
                      <a:prstClr val="black"/>
                    </a:solidFill>
                  </a:rPr>
                  <a:t>19 mars</a:t>
                </a:r>
              </a:p>
            </p:txBody>
          </p:sp>
          <p:sp>
            <p:nvSpPr>
              <p:cNvPr id="131" name="Flèche : chevron 130">
                <a:extLst>
                  <a:ext uri="{FF2B5EF4-FFF2-40B4-BE49-F238E27FC236}">
                    <a16:creationId xmlns:a16="http://schemas.microsoft.com/office/drawing/2014/main" id="{20AC7E3D-B540-774F-E02A-F360EA20F600}"/>
                  </a:ext>
                </a:extLst>
              </p:cNvPr>
              <p:cNvSpPr/>
              <p:nvPr/>
            </p:nvSpPr>
            <p:spPr>
              <a:xfrm>
                <a:off x="3555290" y="3590543"/>
                <a:ext cx="1871140" cy="322444"/>
              </a:xfrm>
              <a:prstGeom prst="chevron">
                <a:avLst/>
              </a:prstGeom>
              <a:ln w="12700"/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 defTabSz="566745">
                  <a:defRPr/>
                </a:pPr>
                <a:r>
                  <a:rPr lang="fr-FR" sz="700">
                    <a:solidFill>
                      <a:prstClr val="black"/>
                    </a:solidFill>
                    <a:latin typeface="Calibri" panose="020F0502020204030204"/>
                  </a:rPr>
                  <a:t>07 mars</a:t>
                </a:r>
              </a:p>
            </p:txBody>
          </p:sp>
          <p:sp>
            <p:nvSpPr>
              <p:cNvPr id="132" name="Flèche : chevron 131">
                <a:extLst>
                  <a:ext uri="{FF2B5EF4-FFF2-40B4-BE49-F238E27FC236}">
                    <a16:creationId xmlns:a16="http://schemas.microsoft.com/office/drawing/2014/main" id="{5CB214AD-AAEC-5DA3-0BAD-CF049C3B689C}"/>
                  </a:ext>
                </a:extLst>
              </p:cNvPr>
              <p:cNvSpPr/>
              <p:nvPr/>
            </p:nvSpPr>
            <p:spPr>
              <a:xfrm>
                <a:off x="1982312" y="3590541"/>
                <a:ext cx="1871140" cy="322444"/>
              </a:xfrm>
              <a:prstGeom prst="chevron">
                <a:avLst/>
              </a:prstGeom>
              <a:ln w="12700"/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 defTabSz="566745">
                  <a:defRPr/>
                </a:pPr>
                <a:r>
                  <a:rPr lang="fr-FR" sz="1000">
                    <a:solidFill>
                      <a:prstClr val="black"/>
                    </a:solidFill>
                  </a:rPr>
                  <a:t>20 février</a:t>
                </a:r>
              </a:p>
            </p:txBody>
          </p:sp>
          <p:sp>
            <p:nvSpPr>
              <p:cNvPr id="133" name="Flèche : chevron 132">
                <a:extLst>
                  <a:ext uri="{FF2B5EF4-FFF2-40B4-BE49-F238E27FC236}">
                    <a16:creationId xmlns:a16="http://schemas.microsoft.com/office/drawing/2014/main" id="{4C3A7F45-A451-6ABF-799F-8F16ED13FCC5}"/>
                  </a:ext>
                </a:extLst>
              </p:cNvPr>
              <p:cNvSpPr/>
              <p:nvPr/>
            </p:nvSpPr>
            <p:spPr>
              <a:xfrm>
                <a:off x="460239" y="3957559"/>
                <a:ext cx="1871140" cy="322444"/>
              </a:xfrm>
              <a:prstGeom prst="chevron">
                <a:avLst/>
              </a:prstGeom>
              <a:ln w="12700"/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 defTabSz="566745">
                  <a:defRPr/>
                </a:pPr>
                <a:r>
                  <a:rPr lang="fr-FR" sz="1000">
                    <a:solidFill>
                      <a:prstClr val="black"/>
                    </a:solidFill>
                  </a:rPr>
                  <a:t>05 mars</a:t>
                </a:r>
              </a:p>
            </p:txBody>
          </p:sp>
          <p:sp>
            <p:nvSpPr>
              <p:cNvPr id="134" name="Flèche : chevron 133">
                <a:extLst>
                  <a:ext uri="{FF2B5EF4-FFF2-40B4-BE49-F238E27FC236}">
                    <a16:creationId xmlns:a16="http://schemas.microsoft.com/office/drawing/2014/main" id="{45EB5382-70F6-2010-687F-85E5005790FE}"/>
                  </a:ext>
                </a:extLst>
              </p:cNvPr>
              <p:cNvSpPr/>
              <p:nvPr/>
            </p:nvSpPr>
            <p:spPr>
              <a:xfrm>
                <a:off x="5091807" y="3948237"/>
                <a:ext cx="1871140" cy="322444"/>
              </a:xfrm>
              <a:prstGeom prst="chevron">
                <a:avLst/>
              </a:prstGeom>
              <a:ln w="12700"/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 defTabSz="566745">
                  <a:defRPr/>
                </a:pPr>
                <a:r>
                  <a:rPr lang="fr-FR" sz="1000">
                    <a:solidFill>
                      <a:prstClr val="black"/>
                    </a:solidFill>
                  </a:rPr>
                  <a:t>16 avril</a:t>
                </a:r>
              </a:p>
            </p:txBody>
          </p:sp>
          <p:sp>
            <p:nvSpPr>
              <p:cNvPr id="135" name="Flèche : chevron 134">
                <a:extLst>
                  <a:ext uri="{FF2B5EF4-FFF2-40B4-BE49-F238E27FC236}">
                    <a16:creationId xmlns:a16="http://schemas.microsoft.com/office/drawing/2014/main" id="{465D0D7C-353E-1372-7998-BE0B02B23ACE}"/>
                  </a:ext>
                </a:extLst>
              </p:cNvPr>
              <p:cNvSpPr/>
              <p:nvPr/>
            </p:nvSpPr>
            <p:spPr>
              <a:xfrm>
                <a:off x="3567991" y="3952101"/>
                <a:ext cx="1871140" cy="322444"/>
              </a:xfrm>
              <a:prstGeom prst="chevron">
                <a:avLst/>
              </a:prstGeom>
              <a:ln w="12700"/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 defTabSz="566745">
                  <a:defRPr/>
                </a:pPr>
                <a:r>
                  <a:rPr lang="fr-FR" sz="1000">
                    <a:solidFill>
                      <a:prstClr val="black"/>
                    </a:solidFill>
                  </a:rPr>
                  <a:t>04 avril</a:t>
                </a:r>
              </a:p>
            </p:txBody>
          </p:sp>
          <p:sp>
            <p:nvSpPr>
              <p:cNvPr id="136" name="Flèche : chevron 135">
                <a:extLst>
                  <a:ext uri="{FF2B5EF4-FFF2-40B4-BE49-F238E27FC236}">
                    <a16:creationId xmlns:a16="http://schemas.microsoft.com/office/drawing/2014/main" id="{CD2BEB0E-4924-D852-06E2-37A0ADEAFBAE}"/>
                  </a:ext>
                </a:extLst>
              </p:cNvPr>
              <p:cNvSpPr/>
              <p:nvPr/>
            </p:nvSpPr>
            <p:spPr>
              <a:xfrm>
                <a:off x="2014382" y="3952101"/>
                <a:ext cx="1871140" cy="322444"/>
              </a:xfrm>
              <a:prstGeom prst="chevron">
                <a:avLst/>
              </a:prstGeom>
              <a:ln w="12700"/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 defTabSz="566745">
                  <a:defRPr/>
                </a:pPr>
                <a:r>
                  <a:rPr lang="fr-FR" sz="1000">
                    <a:solidFill>
                      <a:prstClr val="black"/>
                    </a:solidFill>
                  </a:rPr>
                  <a:t>19 mars</a:t>
                </a:r>
              </a:p>
            </p:txBody>
          </p:sp>
          <p:sp>
            <p:nvSpPr>
              <p:cNvPr id="137" name="Flèche : chevron 136">
                <a:extLst>
                  <a:ext uri="{FF2B5EF4-FFF2-40B4-BE49-F238E27FC236}">
                    <a16:creationId xmlns:a16="http://schemas.microsoft.com/office/drawing/2014/main" id="{2CABB32E-B908-2321-1B36-B082149F6235}"/>
                  </a:ext>
                </a:extLst>
              </p:cNvPr>
              <p:cNvSpPr/>
              <p:nvPr/>
            </p:nvSpPr>
            <p:spPr>
              <a:xfrm>
                <a:off x="479289" y="4325466"/>
                <a:ext cx="1871140" cy="322444"/>
              </a:xfrm>
              <a:prstGeom prst="chevron">
                <a:avLst/>
              </a:prstGeom>
              <a:ln w="12700"/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 defTabSz="566745">
                  <a:defRPr/>
                </a:pPr>
                <a:r>
                  <a:rPr lang="fr-FR" sz="1000">
                    <a:solidFill>
                      <a:prstClr val="black"/>
                    </a:solidFill>
                  </a:rPr>
                  <a:t>03 avril</a:t>
                </a:r>
              </a:p>
            </p:txBody>
          </p:sp>
          <p:sp>
            <p:nvSpPr>
              <p:cNvPr id="139" name="Flèche : chevron 138">
                <a:extLst>
                  <a:ext uri="{FF2B5EF4-FFF2-40B4-BE49-F238E27FC236}">
                    <a16:creationId xmlns:a16="http://schemas.microsoft.com/office/drawing/2014/main" id="{EB44A4E8-1658-0FDA-3EC9-62360C58E30F}"/>
                  </a:ext>
                </a:extLst>
              </p:cNvPr>
              <p:cNvSpPr/>
              <p:nvPr/>
            </p:nvSpPr>
            <p:spPr>
              <a:xfrm>
                <a:off x="5110858" y="4316145"/>
                <a:ext cx="1871140" cy="322444"/>
              </a:xfrm>
              <a:prstGeom prst="chevron">
                <a:avLst/>
              </a:prstGeom>
              <a:ln w="12700"/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 defTabSz="566745">
                  <a:defRPr/>
                </a:pPr>
                <a:r>
                  <a:rPr lang="fr-FR" sz="1000">
                    <a:solidFill>
                      <a:prstClr val="black"/>
                    </a:solidFill>
                  </a:rPr>
                  <a:t>28 mai</a:t>
                </a:r>
              </a:p>
            </p:txBody>
          </p:sp>
          <p:sp>
            <p:nvSpPr>
              <p:cNvPr id="140" name="Flèche : chevron 139">
                <a:extLst>
                  <a:ext uri="{FF2B5EF4-FFF2-40B4-BE49-F238E27FC236}">
                    <a16:creationId xmlns:a16="http://schemas.microsoft.com/office/drawing/2014/main" id="{3ADF697E-F36D-AED0-268F-119DED4059E7}"/>
                  </a:ext>
                </a:extLst>
              </p:cNvPr>
              <p:cNvSpPr/>
              <p:nvPr/>
            </p:nvSpPr>
            <p:spPr>
              <a:xfrm>
                <a:off x="3587040" y="4320009"/>
                <a:ext cx="1871140" cy="322444"/>
              </a:xfrm>
              <a:prstGeom prst="chevron">
                <a:avLst/>
              </a:prstGeom>
              <a:ln w="12700"/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 defTabSz="566745">
                  <a:defRPr/>
                </a:pPr>
                <a:r>
                  <a:rPr lang="fr-FR" sz="1000">
                    <a:solidFill>
                      <a:prstClr val="black"/>
                    </a:solidFill>
                  </a:rPr>
                  <a:t>14 mai</a:t>
                </a:r>
              </a:p>
            </p:txBody>
          </p:sp>
          <p:sp>
            <p:nvSpPr>
              <p:cNvPr id="141" name="Flèche : chevron 140">
                <a:extLst>
                  <a:ext uri="{FF2B5EF4-FFF2-40B4-BE49-F238E27FC236}">
                    <a16:creationId xmlns:a16="http://schemas.microsoft.com/office/drawing/2014/main" id="{52924597-AC88-90E1-1659-8782D1AD2AE1}"/>
                  </a:ext>
                </a:extLst>
              </p:cNvPr>
              <p:cNvSpPr/>
              <p:nvPr/>
            </p:nvSpPr>
            <p:spPr>
              <a:xfrm>
                <a:off x="2033433" y="4320011"/>
                <a:ext cx="1871140" cy="322444"/>
              </a:xfrm>
              <a:prstGeom prst="chevron">
                <a:avLst/>
              </a:prstGeom>
              <a:ln w="12700"/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 defTabSz="566745">
                  <a:defRPr/>
                </a:pPr>
                <a:r>
                  <a:rPr lang="fr-FR" sz="1000">
                    <a:solidFill>
                      <a:prstClr val="black"/>
                    </a:solidFill>
                  </a:rPr>
                  <a:t>16 avril</a:t>
                </a:r>
              </a:p>
            </p:txBody>
          </p:sp>
          <p:sp>
            <p:nvSpPr>
              <p:cNvPr id="142" name="Flèche : chevron 141">
                <a:extLst>
                  <a:ext uri="{FF2B5EF4-FFF2-40B4-BE49-F238E27FC236}">
                    <a16:creationId xmlns:a16="http://schemas.microsoft.com/office/drawing/2014/main" id="{D628A457-EFE8-CED8-2D07-E7FEDD844C88}"/>
                  </a:ext>
                </a:extLst>
              </p:cNvPr>
              <p:cNvSpPr/>
              <p:nvPr/>
            </p:nvSpPr>
            <p:spPr>
              <a:xfrm>
                <a:off x="479289" y="4692754"/>
                <a:ext cx="1871140" cy="322444"/>
              </a:xfrm>
              <a:prstGeom prst="chevron">
                <a:avLst/>
              </a:prstGeom>
              <a:ln w="12700"/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 defTabSz="566745">
                  <a:defRPr/>
                </a:pPr>
                <a:r>
                  <a:rPr lang="fr-FR" sz="1000">
                    <a:solidFill>
                      <a:prstClr val="black"/>
                    </a:solidFill>
                  </a:rPr>
                  <a:t>13 mai</a:t>
                </a:r>
              </a:p>
            </p:txBody>
          </p:sp>
          <p:sp>
            <p:nvSpPr>
              <p:cNvPr id="143" name="Flèche : chevron 142">
                <a:extLst>
                  <a:ext uri="{FF2B5EF4-FFF2-40B4-BE49-F238E27FC236}">
                    <a16:creationId xmlns:a16="http://schemas.microsoft.com/office/drawing/2014/main" id="{32E547A6-33A6-BE80-F3FA-59622225D82E}"/>
                  </a:ext>
                </a:extLst>
              </p:cNvPr>
              <p:cNvSpPr/>
              <p:nvPr/>
            </p:nvSpPr>
            <p:spPr>
              <a:xfrm>
                <a:off x="5110858" y="4683432"/>
                <a:ext cx="1871140" cy="322444"/>
              </a:xfrm>
              <a:prstGeom prst="chevron">
                <a:avLst/>
              </a:prstGeom>
              <a:ln w="12700"/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 defTabSz="566745">
                  <a:defRPr/>
                </a:pPr>
                <a:r>
                  <a:rPr lang="fr-FR" sz="1000">
                    <a:solidFill>
                      <a:prstClr val="black"/>
                    </a:solidFill>
                  </a:rPr>
                  <a:t>2 juillet</a:t>
                </a:r>
              </a:p>
            </p:txBody>
          </p:sp>
          <p:sp>
            <p:nvSpPr>
              <p:cNvPr id="144" name="Flèche : chevron 143">
                <a:extLst>
                  <a:ext uri="{FF2B5EF4-FFF2-40B4-BE49-F238E27FC236}">
                    <a16:creationId xmlns:a16="http://schemas.microsoft.com/office/drawing/2014/main" id="{425281A1-A4CE-A324-42FB-6AF846D82040}"/>
                  </a:ext>
                </a:extLst>
              </p:cNvPr>
              <p:cNvSpPr/>
              <p:nvPr/>
            </p:nvSpPr>
            <p:spPr>
              <a:xfrm>
                <a:off x="3587040" y="4687295"/>
                <a:ext cx="1871140" cy="322444"/>
              </a:xfrm>
              <a:prstGeom prst="chevron">
                <a:avLst/>
              </a:prstGeom>
              <a:ln w="12700"/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 defTabSz="566745">
                  <a:defRPr/>
                </a:pPr>
                <a:r>
                  <a:rPr lang="fr-FR" sz="1000">
                    <a:solidFill>
                      <a:prstClr val="black"/>
                    </a:solidFill>
                  </a:rPr>
                  <a:t>20 juin</a:t>
                </a:r>
              </a:p>
            </p:txBody>
          </p:sp>
          <p:sp>
            <p:nvSpPr>
              <p:cNvPr id="145" name="Flèche : chevron 144">
                <a:extLst>
                  <a:ext uri="{FF2B5EF4-FFF2-40B4-BE49-F238E27FC236}">
                    <a16:creationId xmlns:a16="http://schemas.microsoft.com/office/drawing/2014/main" id="{2DF14699-ED2A-37F0-E295-0BA6E41882C5}"/>
                  </a:ext>
                </a:extLst>
              </p:cNvPr>
              <p:cNvSpPr/>
              <p:nvPr/>
            </p:nvSpPr>
            <p:spPr>
              <a:xfrm>
                <a:off x="2033433" y="4687297"/>
                <a:ext cx="1871140" cy="322444"/>
              </a:xfrm>
              <a:prstGeom prst="chevron">
                <a:avLst/>
              </a:prstGeom>
              <a:ln w="12700"/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 defTabSz="566745">
                  <a:defRPr/>
                </a:pPr>
                <a:r>
                  <a:rPr lang="fr-FR" sz="1000">
                    <a:solidFill>
                      <a:prstClr val="black"/>
                    </a:solidFill>
                  </a:rPr>
                  <a:t>28 mai</a:t>
                </a:r>
              </a:p>
            </p:txBody>
          </p:sp>
          <p:sp>
            <p:nvSpPr>
              <p:cNvPr id="146" name="Flèche : chevron 145">
                <a:extLst>
                  <a:ext uri="{FF2B5EF4-FFF2-40B4-BE49-F238E27FC236}">
                    <a16:creationId xmlns:a16="http://schemas.microsoft.com/office/drawing/2014/main" id="{01AF33E3-4A86-1EB8-9FBD-AEC473519BE7}"/>
                  </a:ext>
                </a:extLst>
              </p:cNvPr>
              <p:cNvSpPr/>
              <p:nvPr/>
            </p:nvSpPr>
            <p:spPr>
              <a:xfrm>
                <a:off x="479289" y="5060484"/>
                <a:ext cx="1718069" cy="322444"/>
              </a:xfrm>
              <a:prstGeom prst="chevron">
                <a:avLst/>
              </a:prstGeom>
              <a:ln w="12700"/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 defTabSz="566745">
                  <a:defRPr/>
                </a:pPr>
                <a:r>
                  <a:rPr lang="fr-FR" sz="1000">
                    <a:solidFill>
                      <a:prstClr val="black"/>
                    </a:solidFill>
                  </a:rPr>
                  <a:t>03 juin</a:t>
                </a:r>
              </a:p>
            </p:txBody>
          </p:sp>
          <p:sp>
            <p:nvSpPr>
              <p:cNvPr id="147" name="Flèche : chevron 146">
                <a:extLst>
                  <a:ext uri="{FF2B5EF4-FFF2-40B4-BE49-F238E27FC236}">
                    <a16:creationId xmlns:a16="http://schemas.microsoft.com/office/drawing/2014/main" id="{936B2674-3255-D969-0C75-3F079B3B66E2}"/>
                  </a:ext>
                </a:extLst>
              </p:cNvPr>
              <p:cNvSpPr/>
              <p:nvPr/>
            </p:nvSpPr>
            <p:spPr>
              <a:xfrm>
                <a:off x="5110858" y="5028104"/>
                <a:ext cx="1871140" cy="322444"/>
              </a:xfrm>
              <a:prstGeom prst="chevron">
                <a:avLst/>
              </a:prstGeom>
              <a:ln w="12700"/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 defTabSz="566745">
                  <a:defRPr/>
                </a:pPr>
                <a:endParaRPr lang="fr-FR" sz="1000">
                  <a:solidFill>
                    <a:prstClr val="black"/>
                  </a:solidFill>
                </a:endParaRPr>
              </a:p>
              <a:p>
                <a:pPr algn="ctr" defTabSz="566745">
                  <a:defRPr/>
                </a:pPr>
                <a:r>
                  <a:rPr lang="fr-FR" sz="1000">
                    <a:solidFill>
                      <a:prstClr val="black"/>
                    </a:solidFill>
                  </a:rPr>
                  <a:t>13 septembre</a:t>
                </a:r>
              </a:p>
              <a:p>
                <a:pPr algn="ctr" defTabSz="566745">
                  <a:defRPr/>
                </a:pPr>
                <a:endParaRPr lang="fr-FR" sz="1000">
                  <a:solidFill>
                    <a:prstClr val="black"/>
                  </a:solidFill>
                </a:endParaRPr>
              </a:p>
            </p:txBody>
          </p:sp>
          <p:sp>
            <p:nvSpPr>
              <p:cNvPr id="148" name="Flèche : chevron 147">
                <a:extLst>
                  <a:ext uri="{FF2B5EF4-FFF2-40B4-BE49-F238E27FC236}">
                    <a16:creationId xmlns:a16="http://schemas.microsoft.com/office/drawing/2014/main" id="{EED075CA-2766-13C9-FB95-4241E4E1976A}"/>
                  </a:ext>
                </a:extLst>
              </p:cNvPr>
              <p:cNvSpPr/>
              <p:nvPr/>
            </p:nvSpPr>
            <p:spPr>
              <a:xfrm>
                <a:off x="3719724" y="5056239"/>
                <a:ext cx="1718068" cy="322444"/>
              </a:xfrm>
              <a:prstGeom prst="chevron">
                <a:avLst/>
              </a:prstGeom>
              <a:ln w="12700"/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 defTabSz="566745">
                  <a:defRPr/>
                </a:pPr>
                <a:endParaRPr lang="fr-FR" sz="1000">
                  <a:solidFill>
                    <a:prstClr val="black"/>
                  </a:solidFill>
                </a:endParaRPr>
              </a:p>
              <a:p>
                <a:pPr algn="ctr" defTabSz="566745">
                  <a:defRPr/>
                </a:pPr>
                <a:r>
                  <a:rPr lang="fr-FR" sz="1000">
                    <a:solidFill>
                      <a:prstClr val="black"/>
                    </a:solidFill>
                  </a:rPr>
                  <a:t>29 aout</a:t>
                </a:r>
              </a:p>
              <a:p>
                <a:pPr algn="ctr" defTabSz="566745">
                  <a:defRPr/>
                </a:pPr>
                <a:endParaRPr lang="fr-FR" sz="1000">
                  <a:solidFill>
                    <a:prstClr val="black"/>
                  </a:solidFill>
                </a:endParaRPr>
              </a:p>
            </p:txBody>
          </p:sp>
          <p:sp>
            <p:nvSpPr>
              <p:cNvPr id="149" name="Flèche : chevron 148">
                <a:extLst>
                  <a:ext uri="{FF2B5EF4-FFF2-40B4-BE49-F238E27FC236}">
                    <a16:creationId xmlns:a16="http://schemas.microsoft.com/office/drawing/2014/main" id="{A99619B2-8837-FD0F-F481-815B739AAD1D}"/>
                  </a:ext>
                </a:extLst>
              </p:cNvPr>
              <p:cNvSpPr/>
              <p:nvPr/>
            </p:nvSpPr>
            <p:spPr>
              <a:xfrm>
                <a:off x="2013042" y="5015338"/>
                <a:ext cx="1878831" cy="425991"/>
              </a:xfrm>
              <a:prstGeom prst="chevron">
                <a:avLst/>
              </a:prstGeom>
              <a:ln w="12700"/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 defTabSz="566745">
                  <a:defRPr/>
                </a:pPr>
                <a:r>
                  <a:rPr lang="fr-FR" sz="1000">
                    <a:solidFill>
                      <a:prstClr val="black"/>
                    </a:solidFill>
                  </a:rPr>
                  <a:t>18 juin</a:t>
                </a:r>
              </a:p>
            </p:txBody>
          </p:sp>
          <p:sp>
            <p:nvSpPr>
              <p:cNvPr id="150" name="Flèche : chevron 149">
                <a:extLst>
                  <a:ext uri="{FF2B5EF4-FFF2-40B4-BE49-F238E27FC236}">
                    <a16:creationId xmlns:a16="http://schemas.microsoft.com/office/drawing/2014/main" id="{E90DC846-A7FC-7417-0122-8266316AD48F}"/>
                  </a:ext>
                </a:extLst>
              </p:cNvPr>
              <p:cNvSpPr/>
              <p:nvPr/>
            </p:nvSpPr>
            <p:spPr>
              <a:xfrm>
                <a:off x="479290" y="5398472"/>
                <a:ext cx="1850751" cy="322444"/>
              </a:xfrm>
              <a:prstGeom prst="chevron">
                <a:avLst/>
              </a:prstGeom>
              <a:ln w="12700"/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 defTabSz="566745">
                  <a:defRPr/>
                </a:pPr>
                <a:r>
                  <a:rPr lang="fr-FR" sz="1000">
                    <a:solidFill>
                      <a:prstClr val="black"/>
                    </a:solidFill>
                  </a:rPr>
                  <a:t>05 septembre</a:t>
                </a:r>
              </a:p>
            </p:txBody>
          </p:sp>
          <p:sp>
            <p:nvSpPr>
              <p:cNvPr id="151" name="Flèche : chevron 150">
                <a:extLst>
                  <a:ext uri="{FF2B5EF4-FFF2-40B4-BE49-F238E27FC236}">
                    <a16:creationId xmlns:a16="http://schemas.microsoft.com/office/drawing/2014/main" id="{4C8923D2-BD55-0994-E755-BDB8E1C3D23B}"/>
                  </a:ext>
                </a:extLst>
              </p:cNvPr>
              <p:cNvSpPr/>
              <p:nvPr/>
            </p:nvSpPr>
            <p:spPr>
              <a:xfrm>
                <a:off x="5110858" y="5389150"/>
                <a:ext cx="1871140" cy="322444"/>
              </a:xfrm>
              <a:prstGeom prst="chevron">
                <a:avLst/>
              </a:prstGeom>
              <a:ln w="12700"/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 defTabSz="566745">
                  <a:defRPr/>
                </a:pPr>
                <a:endParaRPr lang="fr-FR" sz="1000">
                  <a:solidFill>
                    <a:prstClr val="black"/>
                  </a:solidFill>
                </a:endParaRPr>
              </a:p>
              <a:p>
                <a:pPr algn="ctr" defTabSz="566745">
                  <a:defRPr/>
                </a:pPr>
                <a:r>
                  <a:rPr lang="fr-FR" sz="1000">
                    <a:solidFill>
                      <a:prstClr val="black"/>
                    </a:solidFill>
                  </a:rPr>
                  <a:t>15 octobre</a:t>
                </a:r>
              </a:p>
              <a:p>
                <a:pPr algn="ctr" defTabSz="566745">
                  <a:defRPr/>
                </a:pPr>
                <a:endParaRPr lang="fr-FR" sz="1000">
                  <a:solidFill>
                    <a:prstClr val="black"/>
                  </a:solidFill>
                </a:endParaRPr>
              </a:p>
            </p:txBody>
          </p:sp>
          <p:sp>
            <p:nvSpPr>
              <p:cNvPr id="152" name="Flèche : chevron 151">
                <a:extLst>
                  <a:ext uri="{FF2B5EF4-FFF2-40B4-BE49-F238E27FC236}">
                    <a16:creationId xmlns:a16="http://schemas.microsoft.com/office/drawing/2014/main" id="{EF3E451A-76A4-C194-F003-B5576310D425}"/>
                  </a:ext>
                </a:extLst>
              </p:cNvPr>
              <p:cNvSpPr/>
              <p:nvPr/>
            </p:nvSpPr>
            <p:spPr>
              <a:xfrm>
                <a:off x="3587040" y="5393015"/>
                <a:ext cx="1871140" cy="322444"/>
              </a:xfrm>
              <a:prstGeom prst="chevron">
                <a:avLst/>
              </a:prstGeom>
              <a:ln w="12700"/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 defTabSz="566745">
                  <a:defRPr/>
                </a:pPr>
                <a:endParaRPr lang="fr-FR" sz="1000">
                  <a:solidFill>
                    <a:prstClr val="black"/>
                  </a:solidFill>
                </a:endParaRPr>
              </a:p>
              <a:p>
                <a:pPr algn="ctr" defTabSz="566745">
                  <a:defRPr/>
                </a:pPr>
                <a:r>
                  <a:rPr lang="fr-FR" sz="1000">
                    <a:solidFill>
                      <a:prstClr val="black"/>
                    </a:solidFill>
                  </a:rPr>
                  <a:t>03 octobre</a:t>
                </a:r>
              </a:p>
              <a:p>
                <a:pPr algn="ctr" defTabSz="566745">
                  <a:defRPr/>
                </a:pPr>
                <a:endParaRPr lang="fr-FR" sz="1000">
                  <a:solidFill>
                    <a:prstClr val="black"/>
                  </a:solidFill>
                </a:endParaRPr>
              </a:p>
            </p:txBody>
          </p:sp>
          <p:sp>
            <p:nvSpPr>
              <p:cNvPr id="153" name="Flèche : chevron 152">
                <a:extLst>
                  <a:ext uri="{FF2B5EF4-FFF2-40B4-BE49-F238E27FC236}">
                    <a16:creationId xmlns:a16="http://schemas.microsoft.com/office/drawing/2014/main" id="{3CB3019E-1579-7EB9-06DC-69C14D1A192D}"/>
                  </a:ext>
                </a:extLst>
              </p:cNvPr>
              <p:cNvSpPr/>
              <p:nvPr/>
            </p:nvSpPr>
            <p:spPr>
              <a:xfrm>
                <a:off x="2033433" y="5393015"/>
                <a:ext cx="1871140" cy="322444"/>
              </a:xfrm>
              <a:prstGeom prst="chevron">
                <a:avLst/>
              </a:prstGeom>
              <a:ln w="12700"/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 defTabSz="566745">
                  <a:defRPr/>
                </a:pPr>
                <a:r>
                  <a:rPr lang="fr-FR" sz="1000">
                    <a:solidFill>
                      <a:prstClr val="black"/>
                    </a:solidFill>
                  </a:rPr>
                  <a:t>17 septembre</a:t>
                </a:r>
              </a:p>
            </p:txBody>
          </p:sp>
          <p:sp>
            <p:nvSpPr>
              <p:cNvPr id="154" name="Flèche : chevron 153">
                <a:extLst>
                  <a:ext uri="{FF2B5EF4-FFF2-40B4-BE49-F238E27FC236}">
                    <a16:creationId xmlns:a16="http://schemas.microsoft.com/office/drawing/2014/main" id="{81A78BF4-CB19-0D51-9A56-7672118D4580}"/>
                  </a:ext>
                </a:extLst>
              </p:cNvPr>
              <p:cNvSpPr/>
              <p:nvPr/>
            </p:nvSpPr>
            <p:spPr>
              <a:xfrm>
                <a:off x="1593582" y="5754941"/>
                <a:ext cx="1319728" cy="267329"/>
              </a:xfrm>
              <a:prstGeom prst="chevron">
                <a:avLst/>
              </a:prstGeom>
              <a:ln w="12700"/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 defTabSz="566745">
                  <a:defRPr/>
                </a:pPr>
                <a:endParaRPr lang="fr-FR" sz="7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156" name="Flèche : chevron 155">
                <a:extLst>
                  <a:ext uri="{FF2B5EF4-FFF2-40B4-BE49-F238E27FC236}">
                    <a16:creationId xmlns:a16="http://schemas.microsoft.com/office/drawing/2014/main" id="{EE2C9DFB-6395-05FA-6AC1-0B357C29AF9B}"/>
                  </a:ext>
                </a:extLst>
              </p:cNvPr>
              <p:cNvSpPr/>
              <p:nvPr/>
            </p:nvSpPr>
            <p:spPr>
              <a:xfrm>
                <a:off x="4701330" y="5749483"/>
                <a:ext cx="1319728" cy="267329"/>
              </a:xfrm>
              <a:prstGeom prst="chevron">
                <a:avLst/>
              </a:prstGeom>
              <a:ln w="12700"/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 defTabSz="566745">
                  <a:defRPr/>
                </a:pPr>
                <a:endParaRPr lang="fr-FR" sz="7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157" name="Flèche : chevron 156">
                <a:extLst>
                  <a:ext uri="{FF2B5EF4-FFF2-40B4-BE49-F238E27FC236}">
                    <a16:creationId xmlns:a16="http://schemas.microsoft.com/office/drawing/2014/main" id="{37683101-CF16-CCDF-7C10-4B597110F5D2}"/>
                  </a:ext>
                </a:extLst>
              </p:cNvPr>
              <p:cNvSpPr/>
              <p:nvPr/>
            </p:nvSpPr>
            <p:spPr>
              <a:xfrm>
                <a:off x="3147724" y="5749484"/>
                <a:ext cx="1319728" cy="267329"/>
              </a:xfrm>
              <a:prstGeom prst="chevron">
                <a:avLst/>
              </a:prstGeom>
              <a:ln w="12700"/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 defTabSz="566745">
                  <a:defRPr/>
                </a:pPr>
                <a:endParaRPr lang="fr-FR" sz="7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158" name="Flèche : chevron 157">
                <a:extLst>
                  <a:ext uri="{FF2B5EF4-FFF2-40B4-BE49-F238E27FC236}">
                    <a16:creationId xmlns:a16="http://schemas.microsoft.com/office/drawing/2014/main" id="{155F8D81-081D-5FCB-4BC2-AAC9DE9DA523}"/>
                  </a:ext>
                </a:extLst>
              </p:cNvPr>
              <p:cNvSpPr/>
              <p:nvPr/>
            </p:nvSpPr>
            <p:spPr>
              <a:xfrm>
                <a:off x="466589" y="5754881"/>
                <a:ext cx="1871140" cy="322444"/>
              </a:xfrm>
              <a:prstGeom prst="chevron">
                <a:avLst/>
              </a:prstGeom>
              <a:ln w="12700"/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 defTabSz="566745">
                  <a:defRPr/>
                </a:pPr>
                <a:r>
                  <a:rPr lang="fr-FR" sz="1000">
                    <a:solidFill>
                      <a:prstClr val="black"/>
                    </a:solidFill>
                  </a:rPr>
                  <a:t>01 octobre</a:t>
                </a:r>
              </a:p>
            </p:txBody>
          </p:sp>
          <p:sp>
            <p:nvSpPr>
              <p:cNvPr id="159" name="Flèche : chevron 158">
                <a:extLst>
                  <a:ext uri="{FF2B5EF4-FFF2-40B4-BE49-F238E27FC236}">
                    <a16:creationId xmlns:a16="http://schemas.microsoft.com/office/drawing/2014/main" id="{630D4B32-D2AF-AFEB-ABE7-4349D12326F2}"/>
                  </a:ext>
                </a:extLst>
              </p:cNvPr>
              <p:cNvSpPr/>
              <p:nvPr/>
            </p:nvSpPr>
            <p:spPr>
              <a:xfrm>
                <a:off x="5098158" y="5745559"/>
                <a:ext cx="1871140" cy="322444"/>
              </a:xfrm>
              <a:prstGeom prst="chevron">
                <a:avLst/>
              </a:prstGeom>
              <a:ln w="12700"/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 defTabSz="566745">
                  <a:defRPr/>
                </a:pPr>
                <a:endParaRPr lang="fr-FR" sz="1000">
                  <a:solidFill>
                    <a:prstClr val="black"/>
                  </a:solidFill>
                </a:endParaRPr>
              </a:p>
              <a:p>
                <a:pPr algn="ctr" defTabSz="566745">
                  <a:defRPr/>
                </a:pPr>
                <a:r>
                  <a:rPr lang="fr-FR" sz="1000">
                    <a:solidFill>
                      <a:prstClr val="black"/>
                    </a:solidFill>
                  </a:rPr>
                  <a:t>19 novembre</a:t>
                </a:r>
              </a:p>
              <a:p>
                <a:pPr algn="ctr" defTabSz="566745">
                  <a:defRPr/>
                </a:pPr>
                <a:endParaRPr lang="fr-FR" sz="1000">
                  <a:solidFill>
                    <a:prstClr val="black"/>
                  </a:solidFill>
                </a:endParaRPr>
              </a:p>
            </p:txBody>
          </p:sp>
          <p:sp>
            <p:nvSpPr>
              <p:cNvPr id="160" name="Flèche : chevron 159">
                <a:extLst>
                  <a:ext uri="{FF2B5EF4-FFF2-40B4-BE49-F238E27FC236}">
                    <a16:creationId xmlns:a16="http://schemas.microsoft.com/office/drawing/2014/main" id="{66596556-CA4D-C1C8-2F5A-C4D9427DCA72}"/>
                  </a:ext>
                </a:extLst>
              </p:cNvPr>
              <p:cNvSpPr/>
              <p:nvPr/>
            </p:nvSpPr>
            <p:spPr>
              <a:xfrm>
                <a:off x="3574339" y="5749423"/>
                <a:ext cx="1871140" cy="322444"/>
              </a:xfrm>
              <a:prstGeom prst="chevron">
                <a:avLst/>
              </a:prstGeom>
              <a:ln w="12700"/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 defTabSz="566745">
                  <a:defRPr/>
                </a:pPr>
                <a:endParaRPr lang="fr-FR" sz="1000">
                  <a:solidFill>
                    <a:prstClr val="black"/>
                  </a:solidFill>
                </a:endParaRPr>
              </a:p>
              <a:p>
                <a:pPr algn="ctr" defTabSz="566745">
                  <a:defRPr/>
                </a:pPr>
                <a:r>
                  <a:rPr lang="fr-FR" sz="1000">
                    <a:solidFill>
                      <a:prstClr val="black"/>
                    </a:solidFill>
                  </a:rPr>
                  <a:t>5 novembre</a:t>
                </a:r>
              </a:p>
              <a:p>
                <a:pPr algn="ctr" defTabSz="566745">
                  <a:defRPr/>
                </a:pPr>
                <a:endParaRPr lang="fr-FR" sz="1000">
                  <a:solidFill>
                    <a:prstClr val="black"/>
                  </a:solidFill>
                </a:endParaRPr>
              </a:p>
            </p:txBody>
          </p:sp>
          <p:sp>
            <p:nvSpPr>
              <p:cNvPr id="161" name="Flèche : chevron 160">
                <a:extLst>
                  <a:ext uri="{FF2B5EF4-FFF2-40B4-BE49-F238E27FC236}">
                    <a16:creationId xmlns:a16="http://schemas.microsoft.com/office/drawing/2014/main" id="{A9025E66-F891-DCBD-9A02-E416A943FEC4}"/>
                  </a:ext>
                </a:extLst>
              </p:cNvPr>
              <p:cNvSpPr/>
              <p:nvPr/>
            </p:nvSpPr>
            <p:spPr>
              <a:xfrm>
                <a:off x="2020733" y="5749424"/>
                <a:ext cx="1871140" cy="322444"/>
              </a:xfrm>
              <a:prstGeom prst="chevron">
                <a:avLst/>
              </a:prstGeom>
              <a:ln w="12700"/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 defTabSz="566745">
                  <a:defRPr/>
                </a:pPr>
                <a:r>
                  <a:rPr lang="fr-FR" sz="1000">
                    <a:solidFill>
                      <a:prstClr val="black"/>
                    </a:solidFill>
                  </a:rPr>
                  <a:t>15 octobre</a:t>
                </a:r>
              </a:p>
            </p:txBody>
          </p:sp>
          <p:sp>
            <p:nvSpPr>
              <p:cNvPr id="162" name="Flèche : chevron 161">
                <a:extLst>
                  <a:ext uri="{FF2B5EF4-FFF2-40B4-BE49-F238E27FC236}">
                    <a16:creationId xmlns:a16="http://schemas.microsoft.com/office/drawing/2014/main" id="{5A8C78DB-5CDF-8076-A0A2-6170D7035CF9}"/>
                  </a:ext>
                </a:extLst>
              </p:cNvPr>
              <p:cNvSpPr/>
              <p:nvPr/>
            </p:nvSpPr>
            <p:spPr>
              <a:xfrm>
                <a:off x="458900" y="6102956"/>
                <a:ext cx="1871140" cy="322444"/>
              </a:xfrm>
              <a:prstGeom prst="chevron">
                <a:avLst/>
              </a:prstGeom>
              <a:ln w="12700"/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 defTabSz="566745">
                  <a:defRPr/>
                </a:pPr>
                <a:r>
                  <a:rPr lang="fr-FR" sz="1000">
                    <a:solidFill>
                      <a:prstClr val="black"/>
                    </a:solidFill>
                  </a:rPr>
                  <a:t>07 novembre</a:t>
                </a:r>
              </a:p>
            </p:txBody>
          </p:sp>
          <p:sp>
            <p:nvSpPr>
              <p:cNvPr id="163" name="Flèche : chevron 162">
                <a:extLst>
                  <a:ext uri="{FF2B5EF4-FFF2-40B4-BE49-F238E27FC236}">
                    <a16:creationId xmlns:a16="http://schemas.microsoft.com/office/drawing/2014/main" id="{CD275E27-17E9-5291-5B4C-C2FA1A5FAC90}"/>
                  </a:ext>
                </a:extLst>
              </p:cNvPr>
              <p:cNvSpPr/>
              <p:nvPr/>
            </p:nvSpPr>
            <p:spPr>
              <a:xfrm>
                <a:off x="5090466" y="6093633"/>
                <a:ext cx="1871137" cy="322444"/>
              </a:xfrm>
              <a:prstGeom prst="chevron">
                <a:avLst/>
              </a:prstGeom>
              <a:ln w="12700"/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 defTabSz="566745">
                  <a:defRPr/>
                </a:pPr>
                <a:endParaRPr lang="fr-FR" sz="1000">
                  <a:solidFill>
                    <a:prstClr val="black"/>
                  </a:solidFill>
                </a:endParaRPr>
              </a:p>
              <a:p>
                <a:pPr algn="ctr" defTabSz="566745">
                  <a:defRPr/>
                </a:pPr>
                <a:r>
                  <a:rPr lang="fr-FR" sz="1000">
                    <a:solidFill>
                      <a:prstClr val="black"/>
                    </a:solidFill>
                  </a:rPr>
                  <a:t>17 décembre</a:t>
                </a:r>
              </a:p>
              <a:p>
                <a:pPr algn="ctr" defTabSz="566745">
                  <a:defRPr/>
                </a:pPr>
                <a:endParaRPr lang="fr-FR" sz="1000">
                  <a:solidFill>
                    <a:prstClr val="black"/>
                  </a:solidFill>
                </a:endParaRPr>
              </a:p>
            </p:txBody>
          </p:sp>
          <p:sp>
            <p:nvSpPr>
              <p:cNvPr id="164" name="Flèche : chevron 163">
                <a:extLst>
                  <a:ext uri="{FF2B5EF4-FFF2-40B4-BE49-F238E27FC236}">
                    <a16:creationId xmlns:a16="http://schemas.microsoft.com/office/drawing/2014/main" id="{BC756DCA-5CBF-A707-621B-F5D835F88C8D}"/>
                  </a:ext>
                </a:extLst>
              </p:cNvPr>
              <p:cNvSpPr/>
              <p:nvPr/>
            </p:nvSpPr>
            <p:spPr>
              <a:xfrm>
                <a:off x="3566652" y="6097498"/>
                <a:ext cx="1871140" cy="322444"/>
              </a:xfrm>
              <a:prstGeom prst="chevron">
                <a:avLst/>
              </a:prstGeom>
              <a:ln w="12700"/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 defTabSz="566745">
                  <a:defRPr/>
                </a:pPr>
                <a:endParaRPr lang="fr-FR" sz="1000">
                  <a:solidFill>
                    <a:prstClr val="black"/>
                  </a:solidFill>
                </a:endParaRPr>
              </a:p>
              <a:p>
                <a:pPr algn="ctr" defTabSz="566745">
                  <a:defRPr/>
                </a:pPr>
                <a:r>
                  <a:rPr lang="fr-FR" sz="1000">
                    <a:solidFill>
                      <a:prstClr val="black"/>
                    </a:solidFill>
                  </a:rPr>
                  <a:t>5 décembre</a:t>
                </a:r>
              </a:p>
              <a:p>
                <a:pPr algn="ctr" defTabSz="566745">
                  <a:defRPr/>
                </a:pPr>
                <a:endParaRPr lang="fr-FR" sz="1000">
                  <a:solidFill>
                    <a:prstClr val="black"/>
                  </a:solidFill>
                </a:endParaRPr>
              </a:p>
            </p:txBody>
          </p:sp>
          <p:sp>
            <p:nvSpPr>
              <p:cNvPr id="165" name="Flèche : chevron 164">
                <a:extLst>
                  <a:ext uri="{FF2B5EF4-FFF2-40B4-BE49-F238E27FC236}">
                    <a16:creationId xmlns:a16="http://schemas.microsoft.com/office/drawing/2014/main" id="{2C9E59B5-A3E6-BE8C-2541-B677D0E75599}"/>
                  </a:ext>
                </a:extLst>
              </p:cNvPr>
              <p:cNvSpPr/>
              <p:nvPr/>
            </p:nvSpPr>
            <p:spPr>
              <a:xfrm>
                <a:off x="2013042" y="6097499"/>
                <a:ext cx="1871140" cy="322444"/>
              </a:xfrm>
              <a:prstGeom prst="chevron">
                <a:avLst/>
              </a:prstGeom>
              <a:ln w="12700"/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 defTabSz="566745">
                  <a:defRPr/>
                </a:pPr>
                <a:r>
                  <a:rPr lang="fr-FR" sz="1000">
                    <a:solidFill>
                      <a:prstClr val="black"/>
                    </a:solidFill>
                  </a:rPr>
                  <a:t>19 novembre</a:t>
                </a:r>
              </a:p>
            </p:txBody>
          </p:sp>
          <p:sp>
            <p:nvSpPr>
              <p:cNvPr id="166" name="Flèche : chevron 165">
                <a:extLst>
                  <a:ext uri="{FF2B5EF4-FFF2-40B4-BE49-F238E27FC236}">
                    <a16:creationId xmlns:a16="http://schemas.microsoft.com/office/drawing/2014/main" id="{2B35E6CC-6EB2-A742-2D07-729D3FB920D9}"/>
                  </a:ext>
                </a:extLst>
              </p:cNvPr>
              <p:cNvSpPr/>
              <p:nvPr/>
            </p:nvSpPr>
            <p:spPr>
              <a:xfrm>
                <a:off x="443402" y="6439505"/>
                <a:ext cx="1887126" cy="322444"/>
              </a:xfrm>
              <a:prstGeom prst="chevron">
                <a:avLst/>
              </a:prstGeom>
              <a:ln w="12700"/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 defTabSz="566745">
                  <a:defRPr/>
                </a:pPr>
                <a:r>
                  <a:rPr lang="fr-FR" sz="1000">
                    <a:solidFill>
                      <a:prstClr val="black"/>
                    </a:solidFill>
                  </a:rPr>
                  <a:t>03 décembre</a:t>
                </a:r>
              </a:p>
            </p:txBody>
          </p:sp>
          <p:sp>
            <p:nvSpPr>
              <p:cNvPr id="167" name="Flèche : chevron 166">
                <a:extLst>
                  <a:ext uri="{FF2B5EF4-FFF2-40B4-BE49-F238E27FC236}">
                    <a16:creationId xmlns:a16="http://schemas.microsoft.com/office/drawing/2014/main" id="{31C2467B-2241-BA1C-AA3A-ACE3C528E744}"/>
                  </a:ext>
                </a:extLst>
              </p:cNvPr>
              <p:cNvSpPr/>
              <p:nvPr/>
            </p:nvSpPr>
            <p:spPr>
              <a:xfrm>
                <a:off x="5079104" y="6441649"/>
                <a:ext cx="1871137" cy="322444"/>
              </a:xfrm>
              <a:prstGeom prst="chevron">
                <a:avLst/>
              </a:prstGeom>
              <a:ln w="12700"/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 defTabSz="566745">
                  <a:defRPr/>
                </a:pPr>
                <a:r>
                  <a:rPr lang="fr-FR" sz="1000">
                    <a:solidFill>
                      <a:prstClr val="black"/>
                    </a:solidFill>
                  </a:rPr>
                  <a:t>janvier 2025</a:t>
                </a:r>
              </a:p>
            </p:txBody>
          </p:sp>
          <p:sp>
            <p:nvSpPr>
              <p:cNvPr id="168" name="Flèche : chevron 167">
                <a:extLst>
                  <a:ext uri="{FF2B5EF4-FFF2-40B4-BE49-F238E27FC236}">
                    <a16:creationId xmlns:a16="http://schemas.microsoft.com/office/drawing/2014/main" id="{12E87E1D-CBFE-AE19-56AB-70B8D4B80F4D}"/>
                  </a:ext>
                </a:extLst>
              </p:cNvPr>
              <p:cNvSpPr/>
              <p:nvPr/>
            </p:nvSpPr>
            <p:spPr>
              <a:xfrm>
                <a:off x="3555290" y="6445512"/>
                <a:ext cx="1871140" cy="322444"/>
              </a:xfrm>
              <a:prstGeom prst="chevron">
                <a:avLst/>
              </a:prstGeom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74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  <a:ln w="12700"/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 defTabSz="566745">
                  <a:defRPr/>
                </a:pPr>
                <a:r>
                  <a:rPr lang="fr-FR" sz="700">
                    <a:solidFill>
                      <a:prstClr val="black"/>
                    </a:solidFill>
                    <a:latin typeface="Calibri" panose="020F0502020204030204"/>
                  </a:rPr>
                  <a:t>	</a:t>
                </a:r>
              </a:p>
            </p:txBody>
          </p:sp>
          <p:sp>
            <p:nvSpPr>
              <p:cNvPr id="169" name="Flèche : chevron 168">
                <a:extLst>
                  <a:ext uri="{FF2B5EF4-FFF2-40B4-BE49-F238E27FC236}">
                    <a16:creationId xmlns:a16="http://schemas.microsoft.com/office/drawing/2014/main" id="{CA36316A-6E63-E810-9409-D8DF2CF2863E}"/>
                  </a:ext>
                </a:extLst>
              </p:cNvPr>
              <p:cNvSpPr/>
              <p:nvPr/>
            </p:nvSpPr>
            <p:spPr>
              <a:xfrm>
                <a:off x="2001684" y="6445514"/>
                <a:ext cx="1871140" cy="322444"/>
              </a:xfrm>
              <a:prstGeom prst="chevron">
                <a:avLst/>
              </a:prstGeom>
              <a:ln w="12700"/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 defTabSz="566745">
                  <a:defRPr/>
                </a:pPr>
                <a:r>
                  <a:rPr lang="fr-FR" sz="1000">
                    <a:solidFill>
                      <a:prstClr val="black"/>
                    </a:solidFill>
                  </a:rPr>
                  <a:t>12 décembre</a:t>
                </a:r>
              </a:p>
            </p:txBody>
          </p:sp>
        </p:grpSp>
        <p:sp>
          <p:nvSpPr>
            <p:cNvPr id="195" name="ZoneTexte 194">
              <a:extLst>
                <a:ext uri="{FF2B5EF4-FFF2-40B4-BE49-F238E27FC236}">
                  <a16:creationId xmlns:a16="http://schemas.microsoft.com/office/drawing/2014/main" id="{8DBD786A-CC83-B6DA-AF5E-37CCB3BE7561}"/>
                </a:ext>
              </a:extLst>
            </p:cNvPr>
            <p:cNvSpPr txBox="1"/>
            <p:nvPr/>
          </p:nvSpPr>
          <p:spPr>
            <a:xfrm flipH="1">
              <a:off x="136110" y="2950508"/>
              <a:ext cx="1080216" cy="1785104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2700">
              <a:solidFill>
                <a:srgbClr val="FDEB1A"/>
              </a:solidFill>
            </a:ln>
          </p:spPr>
          <p:txBody>
            <a:bodyPr wrap="square" rtlCol="0">
              <a:spAutoFit/>
            </a:bodyPr>
            <a:lstStyle/>
            <a:p>
              <a:pPr defTabSz="566745">
                <a:defRPr/>
              </a:pPr>
              <a:r>
                <a:rPr lang="fr-FR" sz="1000" b="1">
                  <a:solidFill>
                    <a:prstClr val="black"/>
                  </a:solidFill>
                </a:rPr>
                <a:t>III. Performance</a:t>
              </a:r>
            </a:p>
            <a:p>
              <a:pPr defTabSz="566745">
                <a:defRPr/>
              </a:pPr>
              <a:r>
                <a:rPr lang="fr-FR" sz="1000" b="1">
                  <a:solidFill>
                    <a:prstClr val="black"/>
                  </a:solidFill>
                  <a:highlight>
                    <a:srgbClr val="FFFF00"/>
                  </a:highlight>
                </a:rPr>
                <a:t>1 - 2 – 3- 4</a:t>
              </a:r>
            </a:p>
            <a:p>
              <a:pPr defTabSz="566745">
                <a:defRPr/>
              </a:pPr>
              <a:endParaRPr lang="fr-FR" sz="1000" b="1">
                <a:solidFill>
                  <a:prstClr val="black"/>
                </a:solidFill>
                <a:highlight>
                  <a:srgbClr val="FFFF00"/>
                </a:highlight>
              </a:endParaRPr>
            </a:p>
            <a:p>
              <a:pPr defTabSz="566745">
                <a:defRPr/>
              </a:pPr>
              <a:r>
                <a:rPr lang="fr-FR" sz="1000" b="1"/>
                <a:t>         ET</a:t>
              </a:r>
            </a:p>
            <a:p>
              <a:pPr defTabSz="566745">
                <a:defRPr/>
              </a:pPr>
              <a:endParaRPr lang="fr-FR" sz="1000" b="1"/>
            </a:p>
            <a:p>
              <a:pPr defTabSz="566745">
                <a:defRPr/>
              </a:pPr>
              <a:r>
                <a:rPr lang="fr-FR" sz="1000" b="1">
                  <a:solidFill>
                    <a:prstClr val="black"/>
                  </a:solidFill>
                </a:rPr>
                <a:t>VIII. Diversification des actions de formation</a:t>
              </a:r>
            </a:p>
            <a:p>
              <a:pPr defTabSz="566745">
                <a:defRPr/>
              </a:pPr>
              <a:r>
                <a:rPr lang="fr-FR" sz="1000" b="1">
                  <a:solidFill>
                    <a:prstClr val="black"/>
                  </a:solidFill>
                  <a:highlight>
                    <a:srgbClr val="FFFF00"/>
                  </a:highlight>
                </a:rPr>
                <a:t>9-10</a:t>
              </a:r>
              <a:endParaRPr lang="fr-FR" sz="1000" b="1"/>
            </a:p>
            <a:p>
              <a:pPr defTabSz="566745">
                <a:defRPr/>
              </a:pPr>
              <a:endParaRPr lang="fr-FR" sz="1000" b="1">
                <a:solidFill>
                  <a:prstClr val="black"/>
                </a:solidFill>
                <a:highlight>
                  <a:srgbClr val="FFFF00"/>
                </a:highlight>
              </a:endParaRPr>
            </a:p>
          </p:txBody>
        </p:sp>
      </p:grpSp>
      <p:cxnSp>
        <p:nvCxnSpPr>
          <p:cNvPr id="197" name="Connecteur droit 196">
            <a:extLst>
              <a:ext uri="{FF2B5EF4-FFF2-40B4-BE49-F238E27FC236}">
                <a16:creationId xmlns:a16="http://schemas.microsoft.com/office/drawing/2014/main" id="{33CE6FCF-1E3F-102C-83B5-A260A66C8650}"/>
              </a:ext>
            </a:extLst>
          </p:cNvPr>
          <p:cNvCxnSpPr>
            <a:cxnSpLocks/>
          </p:cNvCxnSpPr>
          <p:nvPr/>
        </p:nvCxnSpPr>
        <p:spPr>
          <a:xfrm>
            <a:off x="0" y="6718300"/>
            <a:ext cx="7556500" cy="0"/>
          </a:xfrm>
          <a:prstGeom prst="line">
            <a:avLst/>
          </a:prstGeom>
          <a:ln w="57150"/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grpSp>
        <p:nvGrpSpPr>
          <p:cNvPr id="199" name="Groupe 198">
            <a:extLst>
              <a:ext uri="{FF2B5EF4-FFF2-40B4-BE49-F238E27FC236}">
                <a16:creationId xmlns:a16="http://schemas.microsoft.com/office/drawing/2014/main" id="{731FD0DF-E5F4-2CE9-BAAD-866C05A2200A}"/>
              </a:ext>
            </a:extLst>
          </p:cNvPr>
          <p:cNvGrpSpPr/>
          <p:nvPr/>
        </p:nvGrpSpPr>
        <p:grpSpPr>
          <a:xfrm>
            <a:off x="269499" y="7204809"/>
            <a:ext cx="7079545" cy="256254"/>
            <a:chOff x="696005" y="1713409"/>
            <a:chExt cx="6857617" cy="256254"/>
          </a:xfrm>
        </p:grpSpPr>
        <p:sp>
          <p:nvSpPr>
            <p:cNvPr id="200" name="Rectangle : coins arrondis 199">
              <a:extLst>
                <a:ext uri="{FF2B5EF4-FFF2-40B4-BE49-F238E27FC236}">
                  <a16:creationId xmlns:a16="http://schemas.microsoft.com/office/drawing/2014/main" id="{AB3E3D9E-52B3-FF52-4232-4132C5A2A7FA}"/>
                </a:ext>
              </a:extLst>
            </p:cNvPr>
            <p:cNvSpPr/>
            <p:nvPr/>
          </p:nvSpPr>
          <p:spPr>
            <a:xfrm>
              <a:off x="696005" y="1717532"/>
              <a:ext cx="1140977" cy="252131"/>
            </a:xfrm>
            <a:prstGeom prst="roundRect">
              <a:avLst/>
            </a:prstGeom>
            <a:solidFill>
              <a:srgbClr val="F9EB1D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56674" tIns="28337" rIns="56674" bIns="28337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566745">
                <a:defRPr/>
              </a:pPr>
              <a:r>
                <a:rPr lang="fr-FR" sz="868" b="1">
                  <a:solidFill>
                    <a:prstClr val="black"/>
                  </a:solidFill>
                  <a:latin typeface="Calibri" panose="020F0502020204030204"/>
                </a:rPr>
                <a:t>Thématiques</a:t>
              </a:r>
            </a:p>
          </p:txBody>
        </p:sp>
        <p:sp>
          <p:nvSpPr>
            <p:cNvPr id="202" name="Rectangle : coins arrondis 201">
              <a:extLst>
                <a:ext uri="{FF2B5EF4-FFF2-40B4-BE49-F238E27FC236}">
                  <a16:creationId xmlns:a16="http://schemas.microsoft.com/office/drawing/2014/main" id="{9FBDF3C7-45DF-8B85-D798-9CEFFB1B13F3}"/>
                </a:ext>
              </a:extLst>
            </p:cNvPr>
            <p:cNvSpPr/>
            <p:nvPr/>
          </p:nvSpPr>
          <p:spPr>
            <a:xfrm>
              <a:off x="2249482" y="1725659"/>
              <a:ext cx="1131149" cy="232576"/>
            </a:xfrm>
            <a:prstGeom prst="roundRect">
              <a:avLst/>
            </a:prstGeom>
            <a:solidFill>
              <a:srgbClr val="F9EB1D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56674" tIns="28337" rIns="56674" bIns="28337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566745">
                <a:defRPr/>
              </a:pPr>
              <a:r>
                <a:rPr lang="fr-FR" sz="868" b="1">
                  <a:solidFill>
                    <a:prstClr val="black"/>
                  </a:solidFill>
                  <a:latin typeface="Calibri" panose="020F0502020204030204"/>
                </a:rPr>
                <a:t>Présélection</a:t>
              </a:r>
            </a:p>
          </p:txBody>
        </p:sp>
        <p:sp>
          <p:nvSpPr>
            <p:cNvPr id="203" name="Rectangle : coins arrondis 202">
              <a:extLst>
                <a:ext uri="{FF2B5EF4-FFF2-40B4-BE49-F238E27FC236}">
                  <a16:creationId xmlns:a16="http://schemas.microsoft.com/office/drawing/2014/main" id="{C709BA31-8E32-BE96-7958-C9106532EEE2}"/>
                </a:ext>
              </a:extLst>
            </p:cNvPr>
            <p:cNvSpPr/>
            <p:nvPr/>
          </p:nvSpPr>
          <p:spPr>
            <a:xfrm>
              <a:off x="6422473" y="1713409"/>
              <a:ext cx="1131149" cy="232576"/>
            </a:xfrm>
            <a:prstGeom prst="roundRect">
              <a:avLst/>
            </a:prstGeom>
            <a:solidFill>
              <a:srgbClr val="F9EB1D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56674" tIns="28337" rIns="56674" bIns="28337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566745">
                <a:defRPr/>
              </a:pPr>
              <a:r>
                <a:rPr lang="fr-FR" sz="868" b="1">
                  <a:solidFill>
                    <a:prstClr val="black"/>
                  </a:solidFill>
                  <a:latin typeface="Calibri" panose="020F0502020204030204"/>
                </a:rPr>
                <a:t>CA</a:t>
              </a:r>
            </a:p>
          </p:txBody>
        </p:sp>
        <p:sp>
          <p:nvSpPr>
            <p:cNvPr id="204" name="Rectangle : coins arrondis 203">
              <a:extLst>
                <a:ext uri="{FF2B5EF4-FFF2-40B4-BE49-F238E27FC236}">
                  <a16:creationId xmlns:a16="http://schemas.microsoft.com/office/drawing/2014/main" id="{F3303E41-2116-C076-7662-E8DBF0A27524}"/>
                </a:ext>
              </a:extLst>
            </p:cNvPr>
            <p:cNvSpPr/>
            <p:nvPr/>
          </p:nvSpPr>
          <p:spPr>
            <a:xfrm>
              <a:off x="5030331" y="1713409"/>
              <a:ext cx="1131149" cy="232576"/>
            </a:xfrm>
            <a:prstGeom prst="roundRect">
              <a:avLst/>
            </a:prstGeom>
            <a:solidFill>
              <a:srgbClr val="F9EB1D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56674" tIns="28337" rIns="56674" bIns="28337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566745">
                <a:defRPr/>
              </a:pPr>
              <a:r>
                <a:rPr lang="fr-FR" sz="868" b="1">
                  <a:solidFill>
                    <a:prstClr val="black"/>
                  </a:solidFill>
                  <a:latin typeface="Calibri" panose="020F0502020204030204"/>
                </a:rPr>
                <a:t>Préparatoire CA</a:t>
              </a:r>
            </a:p>
          </p:txBody>
        </p:sp>
        <p:sp>
          <p:nvSpPr>
            <p:cNvPr id="205" name="Rectangle : coins arrondis 204">
              <a:extLst>
                <a:ext uri="{FF2B5EF4-FFF2-40B4-BE49-F238E27FC236}">
                  <a16:creationId xmlns:a16="http://schemas.microsoft.com/office/drawing/2014/main" id="{B334636B-9DDF-4FC9-F7F5-BF2127D54408}"/>
                </a:ext>
              </a:extLst>
            </p:cNvPr>
            <p:cNvSpPr/>
            <p:nvPr/>
          </p:nvSpPr>
          <p:spPr>
            <a:xfrm>
              <a:off x="3651897" y="1725658"/>
              <a:ext cx="1131149" cy="232576"/>
            </a:xfrm>
            <a:prstGeom prst="roundRect">
              <a:avLst/>
            </a:prstGeom>
            <a:solidFill>
              <a:srgbClr val="F9EB1D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56674" tIns="28337" rIns="56674" bIns="28337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566745">
                <a:defRPr/>
              </a:pPr>
              <a:r>
                <a:rPr lang="fr-FR" sz="868" b="1">
                  <a:solidFill>
                    <a:prstClr val="black"/>
                  </a:solidFill>
                  <a:latin typeface="Calibri" panose="020F0502020204030204"/>
                </a:rPr>
                <a:t>Présentation en GTP</a:t>
              </a:r>
            </a:p>
          </p:txBody>
        </p:sp>
      </p:grpSp>
      <p:sp>
        <p:nvSpPr>
          <p:cNvPr id="206" name="ZoneTexte 205">
            <a:extLst>
              <a:ext uri="{FF2B5EF4-FFF2-40B4-BE49-F238E27FC236}">
                <a16:creationId xmlns:a16="http://schemas.microsoft.com/office/drawing/2014/main" id="{BE791786-308C-52C3-72C7-11A5F407C5AD}"/>
              </a:ext>
            </a:extLst>
          </p:cNvPr>
          <p:cNvSpPr txBox="1"/>
          <p:nvPr/>
        </p:nvSpPr>
        <p:spPr>
          <a:xfrm flipH="1">
            <a:off x="320060" y="7956390"/>
            <a:ext cx="1097022" cy="2446824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rgbClr val="FDEB1A"/>
            </a:solidFill>
          </a:ln>
        </p:spPr>
        <p:txBody>
          <a:bodyPr wrap="square" rtlCol="0">
            <a:spAutoFit/>
          </a:bodyPr>
          <a:lstStyle/>
          <a:p>
            <a:pPr defTabSz="566745">
              <a:defRPr/>
            </a:pPr>
            <a:r>
              <a:rPr lang="fr-FR" sz="900" b="1">
                <a:solidFill>
                  <a:prstClr val="black"/>
                </a:solidFill>
              </a:rPr>
              <a:t>VI. Excellence et Attractivité</a:t>
            </a:r>
          </a:p>
          <a:p>
            <a:pPr defTabSz="566745">
              <a:defRPr/>
            </a:pPr>
            <a:r>
              <a:rPr lang="fr-FR" sz="900" b="1">
                <a:solidFill>
                  <a:prstClr val="black"/>
                </a:solidFill>
                <a:highlight>
                  <a:srgbClr val="FFFF00"/>
                </a:highlight>
              </a:rPr>
              <a:t>5</a:t>
            </a:r>
          </a:p>
          <a:p>
            <a:pPr defTabSz="566745">
              <a:defRPr/>
            </a:pPr>
            <a:endParaRPr lang="fr-FR" sz="900" b="1">
              <a:solidFill>
                <a:prstClr val="black"/>
              </a:solidFill>
              <a:highlight>
                <a:srgbClr val="FFFF00"/>
              </a:highlight>
            </a:endParaRPr>
          </a:p>
          <a:p>
            <a:pPr defTabSz="566745">
              <a:defRPr/>
            </a:pPr>
            <a:r>
              <a:rPr lang="fr-FR" sz="900" b="1"/>
              <a:t>           ET</a:t>
            </a:r>
          </a:p>
          <a:p>
            <a:pPr defTabSz="566745">
              <a:defRPr/>
            </a:pPr>
            <a:endParaRPr lang="fr-FR" sz="900" b="1"/>
          </a:p>
          <a:p>
            <a:pPr defTabSz="566745">
              <a:defRPr/>
            </a:pPr>
            <a:r>
              <a:rPr lang="fr-FR" sz="900" b="1">
                <a:solidFill>
                  <a:prstClr val="black"/>
                </a:solidFill>
              </a:rPr>
              <a:t>VII. Développement des compétences</a:t>
            </a:r>
          </a:p>
          <a:p>
            <a:pPr defTabSz="566745">
              <a:defRPr/>
            </a:pPr>
            <a:r>
              <a:rPr lang="fr-FR" sz="900" b="1">
                <a:solidFill>
                  <a:prstClr val="black"/>
                </a:solidFill>
                <a:highlight>
                  <a:srgbClr val="FFFF00"/>
                </a:highlight>
              </a:rPr>
              <a:t> 6-7-8</a:t>
            </a:r>
          </a:p>
          <a:p>
            <a:pPr defTabSz="566745">
              <a:defRPr/>
            </a:pPr>
            <a:endParaRPr lang="fr-FR" sz="900" b="1">
              <a:solidFill>
                <a:prstClr val="black"/>
              </a:solidFill>
              <a:highlight>
                <a:srgbClr val="FFFF00"/>
              </a:highlight>
            </a:endParaRPr>
          </a:p>
          <a:p>
            <a:pPr defTabSz="566745">
              <a:defRPr/>
            </a:pPr>
            <a:r>
              <a:rPr lang="fr-FR" sz="900" b="1">
                <a:solidFill>
                  <a:prstClr val="black"/>
                </a:solidFill>
              </a:rPr>
              <a:t>           ET</a:t>
            </a:r>
          </a:p>
          <a:p>
            <a:pPr defTabSz="566745">
              <a:defRPr/>
            </a:pPr>
            <a:endParaRPr lang="fr-FR" sz="900" b="1">
              <a:solidFill>
                <a:prstClr val="black"/>
              </a:solidFill>
              <a:highlight>
                <a:srgbClr val="FFFF00"/>
              </a:highlight>
            </a:endParaRPr>
          </a:p>
          <a:p>
            <a:pPr defTabSz="566745">
              <a:defRPr/>
            </a:pPr>
            <a:r>
              <a:rPr lang="fr-FR" sz="900" b="1"/>
              <a:t>IX. Performance interne</a:t>
            </a:r>
          </a:p>
          <a:p>
            <a:pPr defTabSz="566745">
              <a:defRPr/>
            </a:pPr>
            <a:r>
              <a:rPr lang="fr-FR" sz="900" b="1">
                <a:highlight>
                  <a:srgbClr val="FFFF00"/>
                </a:highlight>
              </a:rPr>
              <a:t>11-12</a:t>
            </a:r>
          </a:p>
          <a:p>
            <a:pPr defTabSz="566745">
              <a:defRPr/>
            </a:pPr>
            <a:endParaRPr lang="fr-FR" sz="900" b="1">
              <a:solidFill>
                <a:prstClr val="black"/>
              </a:solidFill>
              <a:highlight>
                <a:srgbClr val="FFFF00"/>
              </a:highlight>
            </a:endParaRPr>
          </a:p>
        </p:txBody>
      </p:sp>
      <p:sp>
        <p:nvSpPr>
          <p:cNvPr id="271" name="Rectangle 270">
            <a:extLst>
              <a:ext uri="{FF2B5EF4-FFF2-40B4-BE49-F238E27FC236}">
                <a16:creationId xmlns:a16="http://schemas.microsoft.com/office/drawing/2014/main" id="{DEAA5E5A-18AF-05BA-FE68-93682882DBBF}"/>
              </a:ext>
            </a:extLst>
          </p:cNvPr>
          <p:cNvSpPr/>
          <p:nvPr/>
        </p:nvSpPr>
        <p:spPr>
          <a:xfrm>
            <a:off x="6369050" y="9017994"/>
            <a:ext cx="1051916" cy="166270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207" name="Groupe 206">
            <a:extLst>
              <a:ext uri="{FF2B5EF4-FFF2-40B4-BE49-F238E27FC236}">
                <a16:creationId xmlns:a16="http://schemas.microsoft.com/office/drawing/2014/main" id="{10F730AA-695F-94AB-E01F-A910147C09F8}"/>
              </a:ext>
            </a:extLst>
          </p:cNvPr>
          <p:cNvGrpSpPr/>
          <p:nvPr/>
        </p:nvGrpSpPr>
        <p:grpSpPr>
          <a:xfrm>
            <a:off x="1896385" y="8250649"/>
            <a:ext cx="5361465" cy="1896653"/>
            <a:chOff x="1585892" y="4316145"/>
            <a:chExt cx="5971680" cy="1903930"/>
          </a:xfrm>
        </p:grpSpPr>
        <p:sp>
          <p:nvSpPr>
            <p:cNvPr id="225" name="Flèche : chevron 224">
              <a:extLst>
                <a:ext uri="{FF2B5EF4-FFF2-40B4-BE49-F238E27FC236}">
                  <a16:creationId xmlns:a16="http://schemas.microsoft.com/office/drawing/2014/main" id="{FF8221D8-B19E-ECBE-31FE-184655001758}"/>
                </a:ext>
              </a:extLst>
            </p:cNvPr>
            <p:cNvSpPr/>
            <p:nvPr/>
          </p:nvSpPr>
          <p:spPr>
            <a:xfrm>
              <a:off x="1606282" y="4325467"/>
              <a:ext cx="1319728" cy="267329"/>
            </a:xfrm>
            <a:prstGeom prst="chevron">
              <a:avLst/>
            </a:prstGeom>
            <a:ln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defTabSz="566745">
                <a:defRPr/>
              </a:pPr>
              <a:r>
                <a:rPr lang="fr-FR" sz="1000">
                  <a:solidFill>
                    <a:prstClr val="black"/>
                  </a:solidFill>
                </a:rPr>
                <a:t>02 avril</a:t>
              </a:r>
            </a:p>
          </p:txBody>
        </p:sp>
        <p:sp>
          <p:nvSpPr>
            <p:cNvPr id="226" name="Flèche : chevron 225">
              <a:extLst>
                <a:ext uri="{FF2B5EF4-FFF2-40B4-BE49-F238E27FC236}">
                  <a16:creationId xmlns:a16="http://schemas.microsoft.com/office/drawing/2014/main" id="{A197E0CB-0FDF-C343-C0E2-6D0A986B72B3}"/>
                </a:ext>
              </a:extLst>
            </p:cNvPr>
            <p:cNvSpPr/>
            <p:nvPr/>
          </p:nvSpPr>
          <p:spPr>
            <a:xfrm>
              <a:off x="6237844" y="4316145"/>
              <a:ext cx="1319728" cy="267329"/>
            </a:xfrm>
            <a:prstGeom prst="chevron">
              <a:avLst/>
            </a:prstGeom>
            <a:ln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defTabSz="566745">
                <a:defRPr/>
              </a:pPr>
              <a:r>
                <a:rPr lang="fr-FR" sz="1000">
                  <a:solidFill>
                    <a:prstClr val="black"/>
                  </a:solidFill>
                </a:rPr>
                <a:t>28 mai</a:t>
              </a:r>
            </a:p>
          </p:txBody>
        </p:sp>
        <p:sp>
          <p:nvSpPr>
            <p:cNvPr id="227" name="Flèche : chevron 226">
              <a:extLst>
                <a:ext uri="{FF2B5EF4-FFF2-40B4-BE49-F238E27FC236}">
                  <a16:creationId xmlns:a16="http://schemas.microsoft.com/office/drawing/2014/main" id="{30984C13-89CE-2CCC-9671-0C01E8EA4A9C}"/>
                </a:ext>
              </a:extLst>
            </p:cNvPr>
            <p:cNvSpPr/>
            <p:nvPr/>
          </p:nvSpPr>
          <p:spPr>
            <a:xfrm>
              <a:off x="4714030" y="4320009"/>
              <a:ext cx="1319728" cy="267329"/>
            </a:xfrm>
            <a:prstGeom prst="chevron">
              <a:avLst/>
            </a:prstGeom>
            <a:ln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defTabSz="566745">
                <a:defRPr/>
              </a:pPr>
              <a:r>
                <a:rPr lang="fr-FR" sz="1000">
                  <a:solidFill>
                    <a:prstClr val="black"/>
                  </a:solidFill>
                </a:rPr>
                <a:t>14 mai</a:t>
              </a:r>
            </a:p>
          </p:txBody>
        </p:sp>
        <p:sp>
          <p:nvSpPr>
            <p:cNvPr id="228" name="Flèche : chevron 227">
              <a:extLst>
                <a:ext uri="{FF2B5EF4-FFF2-40B4-BE49-F238E27FC236}">
                  <a16:creationId xmlns:a16="http://schemas.microsoft.com/office/drawing/2014/main" id="{EA7732E4-DD5D-4984-65C9-7364BC63B452}"/>
                </a:ext>
              </a:extLst>
            </p:cNvPr>
            <p:cNvSpPr/>
            <p:nvPr/>
          </p:nvSpPr>
          <p:spPr>
            <a:xfrm>
              <a:off x="3160424" y="4320010"/>
              <a:ext cx="1319728" cy="267329"/>
            </a:xfrm>
            <a:prstGeom prst="chevron">
              <a:avLst/>
            </a:prstGeom>
            <a:ln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defTabSz="566745">
                <a:defRPr/>
              </a:pPr>
              <a:r>
                <a:rPr lang="fr-FR" sz="1000">
                  <a:solidFill>
                    <a:prstClr val="black"/>
                  </a:solidFill>
                </a:rPr>
                <a:t>16 avril</a:t>
              </a:r>
            </a:p>
          </p:txBody>
        </p:sp>
        <p:sp>
          <p:nvSpPr>
            <p:cNvPr id="237" name="Flèche : chevron 236">
              <a:extLst>
                <a:ext uri="{FF2B5EF4-FFF2-40B4-BE49-F238E27FC236}">
                  <a16:creationId xmlns:a16="http://schemas.microsoft.com/office/drawing/2014/main" id="{99ACB467-BE68-C982-4D95-45538B49EFFA}"/>
                </a:ext>
              </a:extLst>
            </p:cNvPr>
            <p:cNvSpPr/>
            <p:nvPr/>
          </p:nvSpPr>
          <p:spPr>
            <a:xfrm>
              <a:off x="1606281" y="5111327"/>
              <a:ext cx="1319728" cy="267330"/>
            </a:xfrm>
            <a:prstGeom prst="chevron">
              <a:avLst/>
            </a:prstGeom>
            <a:ln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defTabSz="566745">
                <a:defRPr/>
              </a:pPr>
              <a:r>
                <a:rPr lang="fr-FR" sz="1000">
                  <a:solidFill>
                    <a:prstClr val="black"/>
                  </a:solidFill>
                </a:rPr>
                <a:t>05 septembre</a:t>
              </a:r>
            </a:p>
          </p:txBody>
        </p:sp>
        <p:sp>
          <p:nvSpPr>
            <p:cNvPr id="238" name="Flèche : chevron 237">
              <a:extLst>
                <a:ext uri="{FF2B5EF4-FFF2-40B4-BE49-F238E27FC236}">
                  <a16:creationId xmlns:a16="http://schemas.microsoft.com/office/drawing/2014/main" id="{D5F2CD6E-23F5-106A-ABCF-A8112BA698F1}"/>
                </a:ext>
              </a:extLst>
            </p:cNvPr>
            <p:cNvSpPr/>
            <p:nvPr/>
          </p:nvSpPr>
          <p:spPr>
            <a:xfrm>
              <a:off x="6237844" y="5102006"/>
              <a:ext cx="1319728" cy="267330"/>
            </a:xfrm>
            <a:prstGeom prst="chevron">
              <a:avLst/>
            </a:prstGeom>
            <a:ln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defTabSz="566745">
                <a:defRPr/>
              </a:pPr>
              <a:endParaRPr lang="fr-FR" sz="1000">
                <a:solidFill>
                  <a:prstClr val="black"/>
                </a:solidFill>
              </a:endParaRPr>
            </a:p>
            <a:p>
              <a:pPr algn="ctr" defTabSz="566745">
                <a:defRPr/>
              </a:pPr>
              <a:r>
                <a:rPr lang="fr-FR" sz="1000">
                  <a:solidFill>
                    <a:prstClr val="black"/>
                  </a:solidFill>
                </a:rPr>
                <a:t>15 octobre</a:t>
              </a:r>
            </a:p>
            <a:p>
              <a:pPr algn="ctr" defTabSz="566745">
                <a:defRPr/>
              </a:pPr>
              <a:endParaRPr lang="fr-FR" sz="1000">
                <a:solidFill>
                  <a:prstClr val="black"/>
                </a:solidFill>
              </a:endParaRPr>
            </a:p>
          </p:txBody>
        </p:sp>
        <p:sp>
          <p:nvSpPr>
            <p:cNvPr id="239" name="Flèche : chevron 238">
              <a:extLst>
                <a:ext uri="{FF2B5EF4-FFF2-40B4-BE49-F238E27FC236}">
                  <a16:creationId xmlns:a16="http://schemas.microsoft.com/office/drawing/2014/main" id="{87B889E3-659B-9239-6872-DCBF4253AA85}"/>
                </a:ext>
              </a:extLst>
            </p:cNvPr>
            <p:cNvSpPr/>
            <p:nvPr/>
          </p:nvSpPr>
          <p:spPr>
            <a:xfrm>
              <a:off x="4714030" y="5105868"/>
              <a:ext cx="1319728" cy="267330"/>
            </a:xfrm>
            <a:prstGeom prst="chevron">
              <a:avLst/>
            </a:prstGeom>
            <a:ln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defTabSz="566745">
                <a:defRPr/>
              </a:pPr>
              <a:endParaRPr lang="fr-FR" sz="1000">
                <a:solidFill>
                  <a:prstClr val="black"/>
                </a:solidFill>
              </a:endParaRPr>
            </a:p>
            <a:p>
              <a:pPr algn="ctr" defTabSz="566745">
                <a:defRPr/>
              </a:pPr>
              <a:r>
                <a:rPr lang="fr-FR" sz="1000">
                  <a:solidFill>
                    <a:prstClr val="black"/>
                  </a:solidFill>
                </a:rPr>
                <a:t>03 octobre</a:t>
              </a:r>
            </a:p>
            <a:p>
              <a:pPr algn="ctr" defTabSz="566745">
                <a:defRPr/>
              </a:pPr>
              <a:endParaRPr lang="fr-FR" sz="1000">
                <a:solidFill>
                  <a:prstClr val="black"/>
                </a:solidFill>
              </a:endParaRPr>
            </a:p>
          </p:txBody>
        </p:sp>
        <p:sp>
          <p:nvSpPr>
            <p:cNvPr id="240" name="Flèche : chevron 239">
              <a:extLst>
                <a:ext uri="{FF2B5EF4-FFF2-40B4-BE49-F238E27FC236}">
                  <a16:creationId xmlns:a16="http://schemas.microsoft.com/office/drawing/2014/main" id="{B0A2D1BB-1E29-98CA-FEEC-9504BD84526D}"/>
                </a:ext>
              </a:extLst>
            </p:cNvPr>
            <p:cNvSpPr/>
            <p:nvPr/>
          </p:nvSpPr>
          <p:spPr>
            <a:xfrm>
              <a:off x="3160425" y="5105869"/>
              <a:ext cx="1319728" cy="267330"/>
            </a:xfrm>
            <a:prstGeom prst="chevron">
              <a:avLst/>
            </a:prstGeom>
            <a:ln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defTabSz="566745">
                <a:defRPr/>
              </a:pPr>
              <a:r>
                <a:rPr lang="fr-FR" sz="1000">
                  <a:solidFill>
                    <a:prstClr val="black"/>
                  </a:solidFill>
                </a:rPr>
                <a:t>17 septembre</a:t>
              </a:r>
            </a:p>
          </p:txBody>
        </p:sp>
        <p:sp>
          <p:nvSpPr>
            <p:cNvPr id="249" name="Flèche : chevron 248">
              <a:extLst>
                <a:ext uri="{FF2B5EF4-FFF2-40B4-BE49-F238E27FC236}">
                  <a16:creationId xmlns:a16="http://schemas.microsoft.com/office/drawing/2014/main" id="{1ADCE51C-5341-D1F4-343E-E4525F5095BD}"/>
                </a:ext>
              </a:extLst>
            </p:cNvPr>
            <p:cNvSpPr/>
            <p:nvPr/>
          </p:nvSpPr>
          <p:spPr>
            <a:xfrm>
              <a:off x="1585892" y="5952745"/>
              <a:ext cx="1319728" cy="267330"/>
            </a:xfrm>
            <a:prstGeom prst="chevron">
              <a:avLst/>
            </a:prstGeom>
            <a:ln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defTabSz="566745">
                <a:defRPr/>
              </a:pPr>
              <a:r>
                <a:rPr lang="fr-FR" sz="1000">
                  <a:solidFill>
                    <a:prstClr val="black"/>
                  </a:solidFill>
                </a:rPr>
                <a:t>07 novembre</a:t>
              </a:r>
            </a:p>
          </p:txBody>
        </p:sp>
        <p:sp>
          <p:nvSpPr>
            <p:cNvPr id="250" name="Flèche : chevron 249">
              <a:extLst>
                <a:ext uri="{FF2B5EF4-FFF2-40B4-BE49-F238E27FC236}">
                  <a16:creationId xmlns:a16="http://schemas.microsoft.com/office/drawing/2014/main" id="{4868D9D5-88BC-0C80-AA9A-1F485BB7DBC7}"/>
                </a:ext>
              </a:extLst>
            </p:cNvPr>
            <p:cNvSpPr/>
            <p:nvPr/>
          </p:nvSpPr>
          <p:spPr>
            <a:xfrm>
              <a:off x="6217454" y="5943417"/>
              <a:ext cx="1319728" cy="267330"/>
            </a:xfrm>
            <a:prstGeom prst="chevron">
              <a:avLst/>
            </a:prstGeom>
            <a:ln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defTabSz="566745">
                <a:defRPr/>
              </a:pPr>
              <a:endParaRPr lang="fr-FR" sz="1000">
                <a:solidFill>
                  <a:prstClr val="black"/>
                </a:solidFill>
              </a:endParaRPr>
            </a:p>
            <a:p>
              <a:pPr algn="ctr" defTabSz="566745">
                <a:defRPr/>
              </a:pPr>
              <a:r>
                <a:rPr lang="fr-FR" sz="1000">
                  <a:solidFill>
                    <a:prstClr val="black"/>
                  </a:solidFill>
                </a:rPr>
                <a:t>17 décembre</a:t>
              </a:r>
            </a:p>
            <a:p>
              <a:pPr algn="ctr" defTabSz="566745">
                <a:defRPr/>
              </a:pPr>
              <a:endParaRPr lang="fr-FR" sz="1000">
                <a:solidFill>
                  <a:prstClr val="black"/>
                </a:solidFill>
              </a:endParaRPr>
            </a:p>
          </p:txBody>
        </p:sp>
        <p:sp>
          <p:nvSpPr>
            <p:cNvPr id="251" name="Flèche : chevron 250">
              <a:extLst>
                <a:ext uri="{FF2B5EF4-FFF2-40B4-BE49-F238E27FC236}">
                  <a16:creationId xmlns:a16="http://schemas.microsoft.com/office/drawing/2014/main" id="{5B96AACA-A1AC-C285-AB3F-FE09AE102DEB}"/>
                </a:ext>
              </a:extLst>
            </p:cNvPr>
            <p:cNvSpPr/>
            <p:nvPr/>
          </p:nvSpPr>
          <p:spPr>
            <a:xfrm>
              <a:off x="4693641" y="5947279"/>
              <a:ext cx="1319728" cy="267330"/>
            </a:xfrm>
            <a:prstGeom prst="chevron">
              <a:avLst/>
            </a:prstGeom>
            <a:ln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defTabSz="566745">
                <a:defRPr/>
              </a:pPr>
              <a:endParaRPr lang="fr-FR" sz="1000">
                <a:solidFill>
                  <a:prstClr val="black"/>
                </a:solidFill>
              </a:endParaRPr>
            </a:p>
            <a:p>
              <a:pPr algn="ctr" defTabSz="566745">
                <a:defRPr/>
              </a:pPr>
              <a:r>
                <a:rPr lang="fr-FR" sz="1000">
                  <a:solidFill>
                    <a:prstClr val="black"/>
                  </a:solidFill>
                </a:rPr>
                <a:t>5 décembre</a:t>
              </a:r>
            </a:p>
            <a:p>
              <a:pPr algn="ctr" defTabSz="566745">
                <a:defRPr/>
              </a:pPr>
              <a:endParaRPr lang="fr-FR" sz="1000">
                <a:solidFill>
                  <a:prstClr val="black"/>
                </a:solidFill>
              </a:endParaRPr>
            </a:p>
          </p:txBody>
        </p:sp>
        <p:sp>
          <p:nvSpPr>
            <p:cNvPr id="252" name="Flèche : chevron 251">
              <a:extLst>
                <a:ext uri="{FF2B5EF4-FFF2-40B4-BE49-F238E27FC236}">
                  <a16:creationId xmlns:a16="http://schemas.microsoft.com/office/drawing/2014/main" id="{0D709453-3029-35D4-663D-2067FA103144}"/>
                </a:ext>
              </a:extLst>
            </p:cNvPr>
            <p:cNvSpPr/>
            <p:nvPr/>
          </p:nvSpPr>
          <p:spPr>
            <a:xfrm>
              <a:off x="3140034" y="5947281"/>
              <a:ext cx="1319728" cy="267330"/>
            </a:xfrm>
            <a:prstGeom prst="chevron">
              <a:avLst/>
            </a:prstGeom>
            <a:ln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defTabSz="566745">
                <a:defRPr/>
              </a:pPr>
              <a:r>
                <a:rPr lang="fr-FR" sz="1000">
                  <a:solidFill>
                    <a:prstClr val="black"/>
                  </a:solidFill>
                </a:rPr>
                <a:t>19 novembre</a:t>
              </a:r>
            </a:p>
          </p:txBody>
        </p:sp>
      </p:grpSp>
      <p:cxnSp>
        <p:nvCxnSpPr>
          <p:cNvPr id="279" name="Connecteur droit 278">
            <a:extLst>
              <a:ext uri="{FF2B5EF4-FFF2-40B4-BE49-F238E27FC236}">
                <a16:creationId xmlns:a16="http://schemas.microsoft.com/office/drawing/2014/main" id="{338B2E04-74E7-9DB6-4690-E0ED3D2EF39F}"/>
              </a:ext>
            </a:extLst>
          </p:cNvPr>
          <p:cNvCxnSpPr>
            <a:cxnSpLocks/>
          </p:cNvCxnSpPr>
          <p:nvPr/>
        </p:nvCxnSpPr>
        <p:spPr>
          <a:xfrm flipH="1">
            <a:off x="2406650" y="7519055"/>
            <a:ext cx="3601" cy="725172"/>
          </a:xfrm>
          <a:prstGeom prst="line">
            <a:avLst/>
          </a:prstGeom>
          <a:ln w="19050">
            <a:prstDash val="lgDashDot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0" name="Connecteur droit 279">
            <a:extLst>
              <a:ext uri="{FF2B5EF4-FFF2-40B4-BE49-F238E27FC236}">
                <a16:creationId xmlns:a16="http://schemas.microsoft.com/office/drawing/2014/main" id="{ACF7CD5E-4A66-9DE4-40E0-342C9BFAF493}"/>
              </a:ext>
            </a:extLst>
          </p:cNvPr>
          <p:cNvCxnSpPr>
            <a:cxnSpLocks/>
          </p:cNvCxnSpPr>
          <p:nvPr/>
        </p:nvCxnSpPr>
        <p:spPr>
          <a:xfrm>
            <a:off x="3930650" y="7558427"/>
            <a:ext cx="0" cy="685800"/>
          </a:xfrm>
          <a:prstGeom prst="line">
            <a:avLst/>
          </a:prstGeom>
          <a:ln w="19050">
            <a:prstDash val="lgDashDot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1" name="Connecteur droit 280">
            <a:extLst>
              <a:ext uri="{FF2B5EF4-FFF2-40B4-BE49-F238E27FC236}">
                <a16:creationId xmlns:a16="http://schemas.microsoft.com/office/drawing/2014/main" id="{263BF48A-D671-4B36-B95E-643AA873BBB4}"/>
              </a:ext>
            </a:extLst>
          </p:cNvPr>
          <p:cNvCxnSpPr>
            <a:cxnSpLocks/>
          </p:cNvCxnSpPr>
          <p:nvPr/>
        </p:nvCxnSpPr>
        <p:spPr>
          <a:xfrm>
            <a:off x="5302250" y="7519055"/>
            <a:ext cx="0" cy="725172"/>
          </a:xfrm>
          <a:prstGeom prst="line">
            <a:avLst/>
          </a:prstGeom>
          <a:ln w="19050">
            <a:prstDash val="lgDashDot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2" name="Connecteur droit 281">
            <a:extLst>
              <a:ext uri="{FF2B5EF4-FFF2-40B4-BE49-F238E27FC236}">
                <a16:creationId xmlns:a16="http://schemas.microsoft.com/office/drawing/2014/main" id="{379ACC8D-E21B-812E-B182-12D0B3984D34}"/>
              </a:ext>
            </a:extLst>
          </p:cNvPr>
          <p:cNvCxnSpPr>
            <a:cxnSpLocks/>
          </p:cNvCxnSpPr>
          <p:nvPr/>
        </p:nvCxnSpPr>
        <p:spPr>
          <a:xfrm>
            <a:off x="6743790" y="7519055"/>
            <a:ext cx="6260" cy="725172"/>
          </a:xfrm>
          <a:prstGeom prst="line">
            <a:avLst/>
          </a:prstGeom>
          <a:ln w="19050">
            <a:prstDash val="lgDashDot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84" name="Image 283">
            <a:extLst>
              <a:ext uri="{FF2B5EF4-FFF2-40B4-BE49-F238E27FC236}">
                <a16:creationId xmlns:a16="http://schemas.microsoft.com/office/drawing/2014/main" id="{D232C2FD-AA91-9DC3-9501-F51A7BF1018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0123366">
            <a:off x="280161" y="5427899"/>
            <a:ext cx="890356" cy="631664"/>
          </a:xfrm>
          <a:prstGeom prst="rect">
            <a:avLst/>
          </a:prstGeom>
        </p:spPr>
      </p:pic>
      <p:sp>
        <p:nvSpPr>
          <p:cNvPr id="2" name="ZoneTexte 1">
            <a:extLst>
              <a:ext uri="{FF2B5EF4-FFF2-40B4-BE49-F238E27FC236}">
                <a16:creationId xmlns:a16="http://schemas.microsoft.com/office/drawing/2014/main" id="{32E5E380-D5BA-18B5-2738-BA8C26799BA9}"/>
              </a:ext>
            </a:extLst>
          </p:cNvPr>
          <p:cNvSpPr txBox="1"/>
          <p:nvPr/>
        </p:nvSpPr>
        <p:spPr>
          <a:xfrm>
            <a:off x="1476910" y="5476860"/>
            <a:ext cx="5949788" cy="577081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05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Pour les Appels à candidature annuels, il est primordial que les dossiers soient déposés sur la plateforme d’Appels à Projets </a:t>
            </a:r>
            <a:r>
              <a:rPr kumimoji="0" lang="fr-FR" sz="1050" b="1" i="0" u="sng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FFFF00"/>
                </a:highlight>
                <a:uLnTx/>
                <a:uFillTx/>
                <a:ea typeface="+mn-ea"/>
                <a:cs typeface="+mn-cs"/>
              </a:rPr>
              <a:t>trois semaines minimum </a:t>
            </a:r>
            <a:r>
              <a:rPr kumimoji="0" lang="fr-FR" sz="105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avant la date de la commission de présélection que vous visez afin de garantir la qualité du process de sélection</a:t>
            </a:r>
          </a:p>
        </p:txBody>
      </p:sp>
      <p:sp>
        <p:nvSpPr>
          <p:cNvPr id="4" name="Rectangle : coins arrondis 3">
            <a:extLst>
              <a:ext uri="{FF2B5EF4-FFF2-40B4-BE49-F238E27FC236}">
                <a16:creationId xmlns:a16="http://schemas.microsoft.com/office/drawing/2014/main" id="{6903E662-CF9C-72B5-D45B-36AB3EB07D63}"/>
              </a:ext>
            </a:extLst>
          </p:cNvPr>
          <p:cNvSpPr/>
          <p:nvPr/>
        </p:nvSpPr>
        <p:spPr>
          <a:xfrm>
            <a:off x="261548" y="2260296"/>
            <a:ext cx="1080216" cy="365948"/>
          </a:xfrm>
          <a:prstGeom prst="roundRect">
            <a:avLst/>
          </a:prstGeom>
          <a:solidFill>
            <a:schemeClr val="bg1">
              <a:lumMod val="65000"/>
            </a:schemeClr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b="1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Annuel</a:t>
            </a:r>
          </a:p>
        </p:txBody>
      </p:sp>
      <p:sp>
        <p:nvSpPr>
          <p:cNvPr id="5" name="Rectangle : coins arrondis 4">
            <a:extLst>
              <a:ext uri="{FF2B5EF4-FFF2-40B4-BE49-F238E27FC236}">
                <a16:creationId xmlns:a16="http://schemas.microsoft.com/office/drawing/2014/main" id="{11CF8701-385A-A2A7-5EC7-0E5799C98062}"/>
              </a:ext>
            </a:extLst>
          </p:cNvPr>
          <p:cNvSpPr/>
          <p:nvPr/>
        </p:nvSpPr>
        <p:spPr>
          <a:xfrm>
            <a:off x="320060" y="7525752"/>
            <a:ext cx="1080216" cy="365948"/>
          </a:xfrm>
          <a:prstGeom prst="roundRect">
            <a:avLst/>
          </a:prstGeom>
          <a:solidFill>
            <a:schemeClr val="bg1">
              <a:lumMod val="65000"/>
            </a:schemeClr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b="1"/>
              <a:t>Périodique</a:t>
            </a:r>
          </a:p>
        </p:txBody>
      </p:sp>
    </p:spTree>
    <p:extLst>
      <p:ext uri="{BB962C8B-B14F-4D97-AF65-F5344CB8AC3E}">
        <p14:creationId xmlns:p14="http://schemas.microsoft.com/office/powerpoint/2010/main" val="189849245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3" name="Connecteur droit avec flèche 32">
            <a:extLst>
              <a:ext uri="{FF2B5EF4-FFF2-40B4-BE49-F238E27FC236}">
                <a16:creationId xmlns:a16="http://schemas.microsoft.com/office/drawing/2014/main" id="{EADE1042-9733-3576-10B8-BA2C776B0DBE}"/>
              </a:ext>
            </a:extLst>
          </p:cNvPr>
          <p:cNvCxnSpPr>
            <a:cxnSpLocks/>
            <a:endCxn id="34" idx="0"/>
          </p:cNvCxnSpPr>
          <p:nvPr/>
        </p:nvCxnSpPr>
        <p:spPr>
          <a:xfrm>
            <a:off x="5378450" y="2572916"/>
            <a:ext cx="0" cy="2700176"/>
          </a:xfrm>
          <a:prstGeom prst="straightConnector1">
            <a:avLst/>
          </a:prstGeom>
          <a:ln>
            <a:prstDash val="dash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Connecteur droit avec flèche 30">
            <a:extLst>
              <a:ext uri="{FF2B5EF4-FFF2-40B4-BE49-F238E27FC236}">
                <a16:creationId xmlns:a16="http://schemas.microsoft.com/office/drawing/2014/main" id="{AD3A7C35-DA01-AAD5-C43C-26556C6EC1C3}"/>
              </a:ext>
            </a:extLst>
          </p:cNvPr>
          <p:cNvCxnSpPr>
            <a:cxnSpLocks/>
          </p:cNvCxnSpPr>
          <p:nvPr/>
        </p:nvCxnSpPr>
        <p:spPr>
          <a:xfrm>
            <a:off x="4540250" y="2570324"/>
            <a:ext cx="0" cy="2700176"/>
          </a:xfrm>
          <a:prstGeom prst="straightConnector1">
            <a:avLst/>
          </a:prstGeom>
          <a:ln>
            <a:prstDash val="dash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Connecteur droit avec flèche 28">
            <a:extLst>
              <a:ext uri="{FF2B5EF4-FFF2-40B4-BE49-F238E27FC236}">
                <a16:creationId xmlns:a16="http://schemas.microsoft.com/office/drawing/2014/main" id="{A17194F3-B32D-F974-C491-43C72D1CB1F5}"/>
              </a:ext>
            </a:extLst>
          </p:cNvPr>
          <p:cNvCxnSpPr>
            <a:cxnSpLocks/>
          </p:cNvCxnSpPr>
          <p:nvPr/>
        </p:nvCxnSpPr>
        <p:spPr>
          <a:xfrm>
            <a:off x="3092450" y="2570324"/>
            <a:ext cx="0" cy="2700176"/>
          </a:xfrm>
          <a:prstGeom prst="straightConnector1">
            <a:avLst/>
          </a:prstGeom>
          <a:ln>
            <a:prstDash val="dash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Connecteur droit avec flèche 26">
            <a:extLst>
              <a:ext uri="{FF2B5EF4-FFF2-40B4-BE49-F238E27FC236}">
                <a16:creationId xmlns:a16="http://schemas.microsoft.com/office/drawing/2014/main" id="{1D64154F-1EDC-55CB-59BE-A2656F4B5F10}"/>
              </a:ext>
            </a:extLst>
          </p:cNvPr>
          <p:cNvCxnSpPr>
            <a:cxnSpLocks/>
          </p:cNvCxnSpPr>
          <p:nvPr/>
        </p:nvCxnSpPr>
        <p:spPr>
          <a:xfrm>
            <a:off x="2559050" y="2570324"/>
            <a:ext cx="0" cy="2700176"/>
          </a:xfrm>
          <a:prstGeom prst="straightConnector1">
            <a:avLst/>
          </a:prstGeom>
          <a:ln>
            <a:prstDash val="dash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Connecteur droit avec flèche 24">
            <a:extLst>
              <a:ext uri="{FF2B5EF4-FFF2-40B4-BE49-F238E27FC236}">
                <a16:creationId xmlns:a16="http://schemas.microsoft.com/office/drawing/2014/main" id="{42137ABD-B9A0-63D8-D011-E8DB8B627CF3}"/>
              </a:ext>
            </a:extLst>
          </p:cNvPr>
          <p:cNvCxnSpPr>
            <a:cxnSpLocks/>
          </p:cNvCxnSpPr>
          <p:nvPr/>
        </p:nvCxnSpPr>
        <p:spPr>
          <a:xfrm>
            <a:off x="2040812" y="2570324"/>
            <a:ext cx="0" cy="2700176"/>
          </a:xfrm>
          <a:prstGeom prst="straightConnector1">
            <a:avLst/>
          </a:prstGeom>
          <a:ln>
            <a:prstDash val="dash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Connecteur droit avec flèche 22">
            <a:extLst>
              <a:ext uri="{FF2B5EF4-FFF2-40B4-BE49-F238E27FC236}">
                <a16:creationId xmlns:a16="http://schemas.microsoft.com/office/drawing/2014/main" id="{4E18AC85-4D38-D682-633D-79990851EB6F}"/>
              </a:ext>
            </a:extLst>
          </p:cNvPr>
          <p:cNvCxnSpPr>
            <a:cxnSpLocks/>
          </p:cNvCxnSpPr>
          <p:nvPr/>
        </p:nvCxnSpPr>
        <p:spPr>
          <a:xfrm>
            <a:off x="1416050" y="2572916"/>
            <a:ext cx="0" cy="2697584"/>
          </a:xfrm>
          <a:prstGeom prst="straightConnector1">
            <a:avLst/>
          </a:prstGeom>
          <a:ln>
            <a:prstDash val="dash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itre 2">
            <a:extLst>
              <a:ext uri="{FF2B5EF4-FFF2-40B4-BE49-F238E27FC236}">
                <a16:creationId xmlns:a16="http://schemas.microsoft.com/office/drawing/2014/main" id="{3CBFEE25-A909-4D33-D3D0-A40D8D116B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5441" y="761601"/>
            <a:ext cx="6933234" cy="470299"/>
          </a:xfrm>
        </p:spPr>
        <p:txBody>
          <a:bodyPr/>
          <a:lstStyle/>
          <a:p>
            <a:pPr algn="ctr"/>
            <a:r>
              <a:rPr lang="fr-FR" sz="2000" b="1">
                <a:latin typeface="+mn-lt"/>
              </a:rPr>
              <a:t>Visio annuelle de la planification des Appels à Candidatures 2024</a:t>
            </a:r>
          </a:p>
        </p:txBody>
      </p:sp>
      <p:sp>
        <p:nvSpPr>
          <p:cNvPr id="4" name="Flèche : droite 3">
            <a:extLst>
              <a:ext uri="{FF2B5EF4-FFF2-40B4-BE49-F238E27FC236}">
                <a16:creationId xmlns:a16="http://schemas.microsoft.com/office/drawing/2014/main" id="{CA967BEB-6969-21D3-58FC-33C0E200CD74}"/>
              </a:ext>
            </a:extLst>
          </p:cNvPr>
          <p:cNvSpPr/>
          <p:nvPr/>
        </p:nvSpPr>
        <p:spPr>
          <a:xfrm>
            <a:off x="0" y="1993900"/>
            <a:ext cx="7512050" cy="685800"/>
          </a:xfrm>
          <a:prstGeom prst="rightArrow">
            <a:avLst>
              <a:gd name="adj1" fmla="val 50000"/>
              <a:gd name="adj2" fmla="val 26871"/>
            </a:avLst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140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Janvier   février   mars    avril       mai     juin    juillet  aout  septembre  octobre  novembre  décembre</a:t>
            </a:r>
          </a:p>
        </p:txBody>
      </p:sp>
      <p:sp>
        <p:nvSpPr>
          <p:cNvPr id="6" name="Flèche : droite 5">
            <a:extLst>
              <a:ext uri="{FF2B5EF4-FFF2-40B4-BE49-F238E27FC236}">
                <a16:creationId xmlns:a16="http://schemas.microsoft.com/office/drawing/2014/main" id="{900EB34B-7230-7B00-3A7D-2F3F7FB226F2}"/>
              </a:ext>
            </a:extLst>
          </p:cNvPr>
          <p:cNvSpPr/>
          <p:nvPr/>
        </p:nvSpPr>
        <p:spPr>
          <a:xfrm>
            <a:off x="120651" y="2451100"/>
            <a:ext cx="7357843" cy="976670"/>
          </a:xfrm>
          <a:prstGeom prst="rightArrow">
            <a:avLst/>
          </a:prstGeom>
          <a:solidFill>
            <a:schemeClr val="bg1">
              <a:lumMod val="65000"/>
            </a:schemeClr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600" b="1"/>
              <a:t>III. Performance et transition énergétique des OFA du BTP</a:t>
            </a:r>
          </a:p>
          <a:p>
            <a:pPr algn="ctr"/>
            <a:r>
              <a:rPr lang="fr-FR" sz="1600" b="1">
                <a:solidFill>
                  <a:schemeClr val="bg1"/>
                </a:solidFill>
              </a:rPr>
              <a:t> 1-2-3-(4-Périodique) *</a:t>
            </a:r>
            <a:endParaRPr lang="fr-FR" sz="1600">
              <a:solidFill>
                <a:schemeClr val="bg1"/>
              </a:solidFill>
            </a:endParaRPr>
          </a:p>
        </p:txBody>
      </p:sp>
      <p:sp>
        <p:nvSpPr>
          <p:cNvPr id="10" name="Flèche : droite 9">
            <a:extLst>
              <a:ext uri="{FF2B5EF4-FFF2-40B4-BE49-F238E27FC236}">
                <a16:creationId xmlns:a16="http://schemas.microsoft.com/office/drawing/2014/main" id="{7FDA7299-6D6B-FE2A-6DD0-CFDA24C1D744}"/>
              </a:ext>
            </a:extLst>
          </p:cNvPr>
          <p:cNvSpPr/>
          <p:nvPr/>
        </p:nvSpPr>
        <p:spPr>
          <a:xfrm>
            <a:off x="120651" y="3517900"/>
            <a:ext cx="7357843" cy="976670"/>
          </a:xfrm>
          <a:prstGeom prst="rightArrow">
            <a:avLst/>
          </a:prstGeom>
          <a:solidFill>
            <a:schemeClr val="tx2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600" b="1"/>
              <a:t>VIII. Diversification des actions de formation</a:t>
            </a:r>
          </a:p>
          <a:p>
            <a:pPr algn="ctr"/>
            <a:r>
              <a:rPr lang="fr-FR" sz="1600" b="1"/>
              <a:t>9-10</a:t>
            </a:r>
            <a:r>
              <a:rPr lang="fr-FR" sz="1600"/>
              <a:t> </a:t>
            </a:r>
            <a:endParaRPr lang="fr-FR" sz="1600">
              <a:solidFill>
                <a:schemeClr val="tx1"/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ED869599-D613-8822-8AF6-3E76252189EA}"/>
              </a:ext>
            </a:extLst>
          </p:cNvPr>
          <p:cNvSpPr/>
          <p:nvPr/>
        </p:nvSpPr>
        <p:spPr>
          <a:xfrm>
            <a:off x="6064250" y="8775700"/>
            <a:ext cx="1295400" cy="16002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" name="Ellipse 15">
            <a:extLst>
              <a:ext uri="{FF2B5EF4-FFF2-40B4-BE49-F238E27FC236}">
                <a16:creationId xmlns:a16="http://schemas.microsoft.com/office/drawing/2014/main" id="{5754630F-1AF9-7E70-A7D8-629943CEB3A1}"/>
              </a:ext>
            </a:extLst>
          </p:cNvPr>
          <p:cNvSpPr/>
          <p:nvPr/>
        </p:nvSpPr>
        <p:spPr>
          <a:xfrm>
            <a:off x="364285" y="4477365"/>
            <a:ext cx="7114209" cy="457200"/>
          </a:xfrm>
          <a:prstGeom prst="ellipse">
            <a:avLst/>
          </a:prstGeom>
          <a:gradFill>
            <a:gsLst>
              <a:gs pos="0">
                <a:schemeClr val="tx2"/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GTP</a:t>
            </a:r>
          </a:p>
        </p:txBody>
      </p:sp>
      <p:cxnSp>
        <p:nvCxnSpPr>
          <p:cNvPr id="19" name="Connecteur droit avec flèche 18">
            <a:extLst>
              <a:ext uri="{FF2B5EF4-FFF2-40B4-BE49-F238E27FC236}">
                <a16:creationId xmlns:a16="http://schemas.microsoft.com/office/drawing/2014/main" id="{4349F8E7-6CEB-5459-61DC-B48269DA7D80}"/>
              </a:ext>
            </a:extLst>
          </p:cNvPr>
          <p:cNvCxnSpPr>
            <a:cxnSpLocks/>
          </p:cNvCxnSpPr>
          <p:nvPr/>
        </p:nvCxnSpPr>
        <p:spPr>
          <a:xfrm>
            <a:off x="374007" y="2570324"/>
            <a:ext cx="0" cy="2700176"/>
          </a:xfrm>
          <a:prstGeom prst="straightConnector1">
            <a:avLst/>
          </a:prstGeom>
          <a:ln>
            <a:prstDash val="dash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tangle : coins arrondis 19">
            <a:extLst>
              <a:ext uri="{FF2B5EF4-FFF2-40B4-BE49-F238E27FC236}">
                <a16:creationId xmlns:a16="http://schemas.microsoft.com/office/drawing/2014/main" id="{09CDF86E-19FE-C008-DC6F-17C59977F7FE}"/>
              </a:ext>
            </a:extLst>
          </p:cNvPr>
          <p:cNvSpPr/>
          <p:nvPr/>
        </p:nvSpPr>
        <p:spPr>
          <a:xfrm>
            <a:off x="112228" y="5273092"/>
            <a:ext cx="541822" cy="304800"/>
          </a:xfrm>
          <a:prstGeom prst="roundRect">
            <a:avLst/>
          </a:prstGeom>
          <a:solidFill>
            <a:schemeClr val="bg1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050">
                <a:solidFill>
                  <a:schemeClr val="tx1"/>
                </a:solidFill>
              </a:rPr>
              <a:t>23/01</a:t>
            </a:r>
          </a:p>
        </p:txBody>
      </p:sp>
      <p:cxnSp>
        <p:nvCxnSpPr>
          <p:cNvPr id="21" name="Connecteur droit avec flèche 20">
            <a:extLst>
              <a:ext uri="{FF2B5EF4-FFF2-40B4-BE49-F238E27FC236}">
                <a16:creationId xmlns:a16="http://schemas.microsoft.com/office/drawing/2014/main" id="{D669867E-B503-6E23-DCD1-07F1DD25BB00}"/>
              </a:ext>
            </a:extLst>
          </p:cNvPr>
          <p:cNvCxnSpPr>
            <a:cxnSpLocks/>
            <a:endCxn id="22" idx="0"/>
          </p:cNvCxnSpPr>
          <p:nvPr/>
        </p:nvCxnSpPr>
        <p:spPr>
          <a:xfrm>
            <a:off x="958850" y="2572916"/>
            <a:ext cx="0" cy="2700176"/>
          </a:xfrm>
          <a:prstGeom prst="straightConnector1">
            <a:avLst/>
          </a:prstGeom>
          <a:ln>
            <a:prstDash val="dash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Rectangle : coins arrondis 21">
            <a:extLst>
              <a:ext uri="{FF2B5EF4-FFF2-40B4-BE49-F238E27FC236}">
                <a16:creationId xmlns:a16="http://schemas.microsoft.com/office/drawing/2014/main" id="{CFF73E96-FDC3-9126-C328-AE478AF133C3}"/>
              </a:ext>
            </a:extLst>
          </p:cNvPr>
          <p:cNvSpPr/>
          <p:nvPr/>
        </p:nvSpPr>
        <p:spPr>
          <a:xfrm>
            <a:off x="687939" y="5273092"/>
            <a:ext cx="541822" cy="304800"/>
          </a:xfrm>
          <a:prstGeom prst="roundRect">
            <a:avLst/>
          </a:prstGeom>
          <a:solidFill>
            <a:schemeClr val="bg1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050">
                <a:solidFill>
                  <a:schemeClr val="tx1"/>
                </a:solidFill>
              </a:rPr>
              <a:t>20/02</a:t>
            </a:r>
          </a:p>
        </p:txBody>
      </p:sp>
      <p:sp>
        <p:nvSpPr>
          <p:cNvPr id="24" name="Rectangle : coins arrondis 23">
            <a:extLst>
              <a:ext uri="{FF2B5EF4-FFF2-40B4-BE49-F238E27FC236}">
                <a16:creationId xmlns:a16="http://schemas.microsoft.com/office/drawing/2014/main" id="{9368D588-CB71-B8C5-4D7E-AB13F6D659C1}"/>
              </a:ext>
            </a:extLst>
          </p:cNvPr>
          <p:cNvSpPr/>
          <p:nvPr/>
        </p:nvSpPr>
        <p:spPr>
          <a:xfrm>
            <a:off x="1267667" y="5273092"/>
            <a:ext cx="541822" cy="304800"/>
          </a:xfrm>
          <a:prstGeom prst="roundRect">
            <a:avLst/>
          </a:prstGeom>
          <a:solidFill>
            <a:schemeClr val="bg1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050">
                <a:solidFill>
                  <a:schemeClr val="tx1"/>
                </a:solidFill>
              </a:rPr>
              <a:t>19/03</a:t>
            </a:r>
          </a:p>
        </p:txBody>
      </p:sp>
      <p:sp>
        <p:nvSpPr>
          <p:cNvPr id="26" name="Rectangle : coins arrondis 25">
            <a:extLst>
              <a:ext uri="{FF2B5EF4-FFF2-40B4-BE49-F238E27FC236}">
                <a16:creationId xmlns:a16="http://schemas.microsoft.com/office/drawing/2014/main" id="{DC85F050-3B06-0CCB-0162-C07D2A7D84D1}"/>
              </a:ext>
            </a:extLst>
          </p:cNvPr>
          <p:cNvSpPr/>
          <p:nvPr/>
        </p:nvSpPr>
        <p:spPr>
          <a:xfrm>
            <a:off x="1819337" y="5273092"/>
            <a:ext cx="541822" cy="304800"/>
          </a:xfrm>
          <a:prstGeom prst="roundRect">
            <a:avLst/>
          </a:prstGeom>
          <a:solidFill>
            <a:schemeClr val="bg1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050">
                <a:solidFill>
                  <a:schemeClr val="tx1"/>
                </a:solidFill>
              </a:rPr>
              <a:t>16/04</a:t>
            </a:r>
          </a:p>
        </p:txBody>
      </p:sp>
      <p:sp>
        <p:nvSpPr>
          <p:cNvPr id="28" name="Rectangle : coins arrondis 27">
            <a:extLst>
              <a:ext uri="{FF2B5EF4-FFF2-40B4-BE49-F238E27FC236}">
                <a16:creationId xmlns:a16="http://schemas.microsoft.com/office/drawing/2014/main" id="{B6B1E52D-2E5A-EFD6-F1FE-002B33008A85}"/>
              </a:ext>
            </a:extLst>
          </p:cNvPr>
          <p:cNvSpPr/>
          <p:nvPr/>
        </p:nvSpPr>
        <p:spPr>
          <a:xfrm>
            <a:off x="2406650" y="5276979"/>
            <a:ext cx="541822" cy="304800"/>
          </a:xfrm>
          <a:prstGeom prst="roundRect">
            <a:avLst/>
          </a:prstGeom>
          <a:solidFill>
            <a:schemeClr val="bg1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050">
                <a:solidFill>
                  <a:schemeClr val="tx1"/>
                </a:solidFill>
              </a:rPr>
              <a:t>28/05</a:t>
            </a:r>
          </a:p>
        </p:txBody>
      </p:sp>
      <p:sp>
        <p:nvSpPr>
          <p:cNvPr id="30" name="Rectangle : coins arrondis 29">
            <a:extLst>
              <a:ext uri="{FF2B5EF4-FFF2-40B4-BE49-F238E27FC236}">
                <a16:creationId xmlns:a16="http://schemas.microsoft.com/office/drawing/2014/main" id="{4291347A-A67D-E949-0331-743485567ADD}"/>
              </a:ext>
            </a:extLst>
          </p:cNvPr>
          <p:cNvSpPr/>
          <p:nvPr/>
        </p:nvSpPr>
        <p:spPr>
          <a:xfrm>
            <a:off x="2982361" y="5273092"/>
            <a:ext cx="541822" cy="304800"/>
          </a:xfrm>
          <a:prstGeom prst="roundRect">
            <a:avLst/>
          </a:prstGeom>
          <a:solidFill>
            <a:schemeClr val="bg1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050">
                <a:solidFill>
                  <a:schemeClr val="tx1"/>
                </a:solidFill>
              </a:rPr>
              <a:t>18/06</a:t>
            </a:r>
          </a:p>
        </p:txBody>
      </p:sp>
      <p:sp>
        <p:nvSpPr>
          <p:cNvPr id="32" name="Rectangle : coins arrondis 31">
            <a:extLst>
              <a:ext uri="{FF2B5EF4-FFF2-40B4-BE49-F238E27FC236}">
                <a16:creationId xmlns:a16="http://schemas.microsoft.com/office/drawing/2014/main" id="{1B8CE574-A8DF-63B5-BD6E-416A5C8DD2AE}"/>
              </a:ext>
            </a:extLst>
          </p:cNvPr>
          <p:cNvSpPr/>
          <p:nvPr/>
        </p:nvSpPr>
        <p:spPr>
          <a:xfrm>
            <a:off x="4269339" y="5273092"/>
            <a:ext cx="541822" cy="304800"/>
          </a:xfrm>
          <a:prstGeom prst="roundRect">
            <a:avLst/>
          </a:prstGeom>
          <a:solidFill>
            <a:schemeClr val="bg1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050">
                <a:solidFill>
                  <a:schemeClr val="tx1"/>
                </a:solidFill>
              </a:rPr>
              <a:t>17/09</a:t>
            </a:r>
          </a:p>
        </p:txBody>
      </p:sp>
      <p:sp>
        <p:nvSpPr>
          <p:cNvPr id="34" name="Rectangle : coins arrondis 33">
            <a:extLst>
              <a:ext uri="{FF2B5EF4-FFF2-40B4-BE49-F238E27FC236}">
                <a16:creationId xmlns:a16="http://schemas.microsoft.com/office/drawing/2014/main" id="{7EBBF554-0A35-E91A-3620-D9C9DC82C57E}"/>
              </a:ext>
            </a:extLst>
          </p:cNvPr>
          <p:cNvSpPr/>
          <p:nvPr/>
        </p:nvSpPr>
        <p:spPr>
          <a:xfrm>
            <a:off x="5107539" y="5273092"/>
            <a:ext cx="541822" cy="304800"/>
          </a:xfrm>
          <a:prstGeom prst="roundRect">
            <a:avLst/>
          </a:prstGeom>
          <a:solidFill>
            <a:schemeClr val="bg1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050">
                <a:solidFill>
                  <a:schemeClr val="tx1"/>
                </a:solidFill>
              </a:rPr>
              <a:t>15/10</a:t>
            </a:r>
          </a:p>
        </p:txBody>
      </p:sp>
      <p:cxnSp>
        <p:nvCxnSpPr>
          <p:cNvPr id="35" name="Connecteur droit avec flèche 34">
            <a:extLst>
              <a:ext uri="{FF2B5EF4-FFF2-40B4-BE49-F238E27FC236}">
                <a16:creationId xmlns:a16="http://schemas.microsoft.com/office/drawing/2014/main" id="{2779C910-1DC0-2832-7876-DE184DAC28CE}"/>
              </a:ext>
            </a:extLst>
          </p:cNvPr>
          <p:cNvCxnSpPr>
            <a:cxnSpLocks/>
          </p:cNvCxnSpPr>
          <p:nvPr/>
        </p:nvCxnSpPr>
        <p:spPr>
          <a:xfrm>
            <a:off x="6064250" y="2572916"/>
            <a:ext cx="0" cy="2697584"/>
          </a:xfrm>
          <a:prstGeom prst="straightConnector1">
            <a:avLst/>
          </a:prstGeom>
          <a:ln>
            <a:prstDash val="dash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Rectangle : coins arrondis 35">
            <a:extLst>
              <a:ext uri="{FF2B5EF4-FFF2-40B4-BE49-F238E27FC236}">
                <a16:creationId xmlns:a16="http://schemas.microsoft.com/office/drawing/2014/main" id="{2337AF8F-B648-6A9F-FB3C-8C96AD03296B}"/>
              </a:ext>
            </a:extLst>
          </p:cNvPr>
          <p:cNvSpPr/>
          <p:nvPr/>
        </p:nvSpPr>
        <p:spPr>
          <a:xfrm>
            <a:off x="5863387" y="5270500"/>
            <a:ext cx="541822" cy="304800"/>
          </a:xfrm>
          <a:prstGeom prst="roundRect">
            <a:avLst/>
          </a:prstGeom>
          <a:solidFill>
            <a:schemeClr val="bg1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050">
                <a:solidFill>
                  <a:schemeClr val="tx1"/>
                </a:solidFill>
              </a:rPr>
              <a:t>19/11</a:t>
            </a:r>
          </a:p>
        </p:txBody>
      </p:sp>
      <p:cxnSp>
        <p:nvCxnSpPr>
          <p:cNvPr id="37" name="Connecteur droit avec flèche 36">
            <a:extLst>
              <a:ext uri="{FF2B5EF4-FFF2-40B4-BE49-F238E27FC236}">
                <a16:creationId xmlns:a16="http://schemas.microsoft.com/office/drawing/2014/main" id="{E0D72644-1F2F-1B12-9786-A745DEAB7EA8}"/>
              </a:ext>
            </a:extLst>
          </p:cNvPr>
          <p:cNvCxnSpPr>
            <a:cxnSpLocks/>
            <a:endCxn id="38" idx="0"/>
          </p:cNvCxnSpPr>
          <p:nvPr/>
        </p:nvCxnSpPr>
        <p:spPr>
          <a:xfrm>
            <a:off x="6826250" y="2570324"/>
            <a:ext cx="27150" cy="2700176"/>
          </a:xfrm>
          <a:prstGeom prst="straightConnector1">
            <a:avLst/>
          </a:prstGeom>
          <a:ln>
            <a:prstDash val="dash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Rectangle : coins arrondis 37">
            <a:extLst>
              <a:ext uri="{FF2B5EF4-FFF2-40B4-BE49-F238E27FC236}">
                <a16:creationId xmlns:a16="http://schemas.microsoft.com/office/drawing/2014/main" id="{91BEA7CF-2EF4-B55D-54EC-300B536542CB}"/>
              </a:ext>
            </a:extLst>
          </p:cNvPr>
          <p:cNvSpPr/>
          <p:nvPr/>
        </p:nvSpPr>
        <p:spPr>
          <a:xfrm>
            <a:off x="6582489" y="5270500"/>
            <a:ext cx="541822" cy="304800"/>
          </a:xfrm>
          <a:prstGeom prst="roundRect">
            <a:avLst/>
          </a:prstGeom>
          <a:solidFill>
            <a:schemeClr val="bg1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050">
                <a:solidFill>
                  <a:schemeClr val="tx1"/>
                </a:solidFill>
              </a:rPr>
              <a:t>19/11</a:t>
            </a:r>
          </a:p>
        </p:txBody>
      </p:sp>
      <p:sp>
        <p:nvSpPr>
          <p:cNvPr id="47" name="ZoneTexte 46">
            <a:extLst>
              <a:ext uri="{FF2B5EF4-FFF2-40B4-BE49-F238E27FC236}">
                <a16:creationId xmlns:a16="http://schemas.microsoft.com/office/drawing/2014/main" id="{9363F32F-E5BD-BD43-9AEC-12072677353B}"/>
              </a:ext>
            </a:extLst>
          </p:cNvPr>
          <p:cNvSpPr txBox="1"/>
          <p:nvPr/>
        </p:nvSpPr>
        <p:spPr>
          <a:xfrm>
            <a:off x="958850" y="6946900"/>
            <a:ext cx="5949788" cy="577081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05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Pour les Appels à candidature annuels, il est primordial que les dossiers soient déposés sur la plateforme d’Appels à Projets </a:t>
            </a:r>
            <a:r>
              <a:rPr kumimoji="0" lang="fr-FR" sz="1050" b="1" i="0" u="sng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FFFF00"/>
                </a:highlight>
                <a:uLnTx/>
                <a:uFillTx/>
                <a:ea typeface="+mn-ea"/>
                <a:cs typeface="+mn-cs"/>
              </a:rPr>
              <a:t>trois semaines minimum </a:t>
            </a:r>
            <a:r>
              <a:rPr kumimoji="0" lang="fr-FR" sz="105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avant la date de la commission de présélection que vous visez afin de garantir la qualité du process de sélection</a:t>
            </a:r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C510E60B-E656-8563-41C6-9C99B8C25904}"/>
              </a:ext>
            </a:extLst>
          </p:cNvPr>
          <p:cNvSpPr txBox="1"/>
          <p:nvPr/>
        </p:nvSpPr>
        <p:spPr>
          <a:xfrm>
            <a:off x="958850" y="6071938"/>
            <a:ext cx="5441363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/>
              <a:t>*(AAC 4 Financement de l’audit est un appel à candidature prédiodique : 2 publications en janvier et  février la dernière se clôturant le 15 mars 2024 20H)</a:t>
            </a:r>
          </a:p>
        </p:txBody>
      </p:sp>
    </p:spTree>
    <p:extLst>
      <p:ext uri="{BB962C8B-B14F-4D97-AF65-F5344CB8AC3E}">
        <p14:creationId xmlns:p14="http://schemas.microsoft.com/office/powerpoint/2010/main" val="39953117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1" name="Connecteur droit avec flèche 30">
            <a:extLst>
              <a:ext uri="{FF2B5EF4-FFF2-40B4-BE49-F238E27FC236}">
                <a16:creationId xmlns:a16="http://schemas.microsoft.com/office/drawing/2014/main" id="{AD3A7C35-DA01-AAD5-C43C-26556C6EC1C3}"/>
              </a:ext>
            </a:extLst>
          </p:cNvPr>
          <p:cNvCxnSpPr>
            <a:cxnSpLocks/>
          </p:cNvCxnSpPr>
          <p:nvPr/>
        </p:nvCxnSpPr>
        <p:spPr>
          <a:xfrm>
            <a:off x="4540250" y="2570324"/>
            <a:ext cx="0" cy="6891176"/>
          </a:xfrm>
          <a:prstGeom prst="straightConnector1">
            <a:avLst/>
          </a:prstGeom>
          <a:ln>
            <a:prstDash val="dash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Connecteur droit avec flèche 24">
            <a:extLst>
              <a:ext uri="{FF2B5EF4-FFF2-40B4-BE49-F238E27FC236}">
                <a16:creationId xmlns:a16="http://schemas.microsoft.com/office/drawing/2014/main" id="{42137ABD-B9A0-63D8-D011-E8DB8B627CF3}"/>
              </a:ext>
            </a:extLst>
          </p:cNvPr>
          <p:cNvCxnSpPr>
            <a:cxnSpLocks/>
          </p:cNvCxnSpPr>
          <p:nvPr/>
        </p:nvCxnSpPr>
        <p:spPr>
          <a:xfrm>
            <a:off x="2040812" y="2570324"/>
            <a:ext cx="0" cy="6891176"/>
          </a:xfrm>
          <a:prstGeom prst="straightConnector1">
            <a:avLst/>
          </a:prstGeom>
          <a:ln>
            <a:prstDash val="dash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itre 2">
            <a:extLst>
              <a:ext uri="{FF2B5EF4-FFF2-40B4-BE49-F238E27FC236}">
                <a16:creationId xmlns:a16="http://schemas.microsoft.com/office/drawing/2014/main" id="{3CBFEE25-A909-4D33-D3D0-A40D8D116B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5441" y="761601"/>
            <a:ext cx="6933234" cy="470299"/>
          </a:xfrm>
        </p:spPr>
        <p:txBody>
          <a:bodyPr/>
          <a:lstStyle/>
          <a:p>
            <a:pPr algn="ctr"/>
            <a:r>
              <a:rPr lang="fr-FR" sz="2000" b="1">
                <a:latin typeface="+mn-lt"/>
              </a:rPr>
              <a:t>Vision annuelle de la planification des Appels à Candidatures 2024</a:t>
            </a:r>
          </a:p>
        </p:txBody>
      </p:sp>
      <p:sp>
        <p:nvSpPr>
          <p:cNvPr id="4" name="Flèche : droite 3">
            <a:extLst>
              <a:ext uri="{FF2B5EF4-FFF2-40B4-BE49-F238E27FC236}">
                <a16:creationId xmlns:a16="http://schemas.microsoft.com/office/drawing/2014/main" id="{CA967BEB-6969-21D3-58FC-33C0E200CD74}"/>
              </a:ext>
            </a:extLst>
          </p:cNvPr>
          <p:cNvSpPr/>
          <p:nvPr/>
        </p:nvSpPr>
        <p:spPr>
          <a:xfrm>
            <a:off x="0" y="1993900"/>
            <a:ext cx="7512050" cy="685800"/>
          </a:xfrm>
          <a:prstGeom prst="rightArrow">
            <a:avLst>
              <a:gd name="adj1" fmla="val 50000"/>
              <a:gd name="adj2" fmla="val 26871"/>
            </a:avLst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140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Janvier   février   mars    avril       mai     juin    juillet  aout  septembre  octobre  novembre  décembre</a:t>
            </a:r>
          </a:p>
        </p:txBody>
      </p:sp>
      <p:sp>
        <p:nvSpPr>
          <p:cNvPr id="7" name="Flèche : droite 6">
            <a:extLst>
              <a:ext uri="{FF2B5EF4-FFF2-40B4-BE49-F238E27FC236}">
                <a16:creationId xmlns:a16="http://schemas.microsoft.com/office/drawing/2014/main" id="{EEF09C9A-2F2A-1C05-F1C0-26595C6E50CA}"/>
              </a:ext>
            </a:extLst>
          </p:cNvPr>
          <p:cNvSpPr/>
          <p:nvPr/>
        </p:nvSpPr>
        <p:spPr>
          <a:xfrm>
            <a:off x="169649" y="2542329"/>
            <a:ext cx="1779801" cy="976670"/>
          </a:xfrm>
          <a:prstGeom prst="rightArrow">
            <a:avLst/>
          </a:prstGeom>
          <a:solidFill>
            <a:schemeClr val="tx2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100" b="1"/>
              <a:t>VI. Excellence et attractivité </a:t>
            </a:r>
            <a:endParaRPr lang="fr-FR" sz="1100">
              <a:solidFill>
                <a:schemeClr val="tx1"/>
              </a:solidFill>
            </a:endParaRPr>
          </a:p>
        </p:txBody>
      </p:sp>
      <p:sp>
        <p:nvSpPr>
          <p:cNvPr id="9" name="Flèche : droite 8">
            <a:extLst>
              <a:ext uri="{FF2B5EF4-FFF2-40B4-BE49-F238E27FC236}">
                <a16:creationId xmlns:a16="http://schemas.microsoft.com/office/drawing/2014/main" id="{FAEB98C2-B8B7-CFC5-DE20-51EBCB740977}"/>
              </a:ext>
            </a:extLst>
          </p:cNvPr>
          <p:cNvSpPr/>
          <p:nvPr/>
        </p:nvSpPr>
        <p:spPr>
          <a:xfrm>
            <a:off x="166029" y="4208784"/>
            <a:ext cx="1779801" cy="976670"/>
          </a:xfrm>
          <a:prstGeom prst="rightArrow">
            <a:avLst/>
          </a:prstGeom>
          <a:solidFill>
            <a:schemeClr val="bg1">
              <a:lumMod val="65000"/>
            </a:schemeClr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100" b="1"/>
              <a:t>VII. Développement des compétences </a:t>
            </a:r>
            <a:endParaRPr lang="fr-FR" sz="1100">
              <a:solidFill>
                <a:schemeClr val="tx1"/>
              </a:solidFill>
            </a:endParaRPr>
          </a:p>
        </p:txBody>
      </p:sp>
      <p:sp>
        <p:nvSpPr>
          <p:cNvPr id="11" name="Flèche : droite 10">
            <a:extLst>
              <a:ext uri="{FF2B5EF4-FFF2-40B4-BE49-F238E27FC236}">
                <a16:creationId xmlns:a16="http://schemas.microsoft.com/office/drawing/2014/main" id="{E2BC87AA-2242-18EB-B6F7-4B4A0CBD6EFA}"/>
              </a:ext>
            </a:extLst>
          </p:cNvPr>
          <p:cNvSpPr/>
          <p:nvPr/>
        </p:nvSpPr>
        <p:spPr>
          <a:xfrm>
            <a:off x="131544" y="5956300"/>
            <a:ext cx="1909268" cy="976670"/>
          </a:xfrm>
          <a:prstGeom prst="rightArrow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100" b="1"/>
              <a:t>IX. Performance interne </a:t>
            </a:r>
            <a:endParaRPr lang="fr-FR" sz="1100">
              <a:solidFill>
                <a:schemeClr val="tx1"/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ED869599-D613-8822-8AF6-3E76252189EA}"/>
              </a:ext>
            </a:extLst>
          </p:cNvPr>
          <p:cNvSpPr/>
          <p:nvPr/>
        </p:nvSpPr>
        <p:spPr>
          <a:xfrm>
            <a:off x="6064250" y="8775700"/>
            <a:ext cx="1295400" cy="16002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" name="Ellipse 15">
            <a:extLst>
              <a:ext uri="{FF2B5EF4-FFF2-40B4-BE49-F238E27FC236}">
                <a16:creationId xmlns:a16="http://schemas.microsoft.com/office/drawing/2014/main" id="{5754630F-1AF9-7E70-A7D8-629943CEB3A1}"/>
              </a:ext>
            </a:extLst>
          </p:cNvPr>
          <p:cNvSpPr/>
          <p:nvPr/>
        </p:nvSpPr>
        <p:spPr>
          <a:xfrm>
            <a:off x="120651" y="8534142"/>
            <a:ext cx="7114209" cy="457200"/>
          </a:xfrm>
          <a:prstGeom prst="ellipse">
            <a:avLst/>
          </a:prstGeom>
          <a:gradFill>
            <a:gsLst>
              <a:gs pos="0">
                <a:schemeClr val="tx2"/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GTP</a:t>
            </a:r>
          </a:p>
        </p:txBody>
      </p:sp>
      <p:sp>
        <p:nvSpPr>
          <p:cNvPr id="26" name="Rectangle : coins arrondis 25">
            <a:extLst>
              <a:ext uri="{FF2B5EF4-FFF2-40B4-BE49-F238E27FC236}">
                <a16:creationId xmlns:a16="http://schemas.microsoft.com/office/drawing/2014/main" id="{DC85F050-3B06-0CCB-0162-C07D2A7D84D1}"/>
              </a:ext>
            </a:extLst>
          </p:cNvPr>
          <p:cNvSpPr/>
          <p:nvPr/>
        </p:nvSpPr>
        <p:spPr>
          <a:xfrm>
            <a:off x="1819337" y="9533813"/>
            <a:ext cx="541822" cy="304800"/>
          </a:xfrm>
          <a:prstGeom prst="roundRect">
            <a:avLst/>
          </a:prstGeom>
          <a:solidFill>
            <a:schemeClr val="bg1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050">
                <a:solidFill>
                  <a:schemeClr val="tx1"/>
                </a:solidFill>
              </a:rPr>
              <a:t>28/05</a:t>
            </a:r>
          </a:p>
        </p:txBody>
      </p:sp>
      <p:sp>
        <p:nvSpPr>
          <p:cNvPr id="32" name="Rectangle : coins arrondis 31">
            <a:extLst>
              <a:ext uri="{FF2B5EF4-FFF2-40B4-BE49-F238E27FC236}">
                <a16:creationId xmlns:a16="http://schemas.microsoft.com/office/drawing/2014/main" id="{1B8CE574-A8DF-63B5-BD6E-416A5C8DD2AE}"/>
              </a:ext>
            </a:extLst>
          </p:cNvPr>
          <p:cNvSpPr/>
          <p:nvPr/>
        </p:nvSpPr>
        <p:spPr>
          <a:xfrm>
            <a:off x="4269339" y="9533813"/>
            <a:ext cx="541822" cy="304800"/>
          </a:xfrm>
          <a:prstGeom prst="roundRect">
            <a:avLst/>
          </a:prstGeom>
          <a:solidFill>
            <a:schemeClr val="bg1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050">
                <a:solidFill>
                  <a:schemeClr val="tx1"/>
                </a:solidFill>
              </a:rPr>
              <a:t>17/09</a:t>
            </a:r>
          </a:p>
        </p:txBody>
      </p:sp>
      <p:cxnSp>
        <p:nvCxnSpPr>
          <p:cNvPr id="37" name="Connecteur droit avec flèche 36">
            <a:extLst>
              <a:ext uri="{FF2B5EF4-FFF2-40B4-BE49-F238E27FC236}">
                <a16:creationId xmlns:a16="http://schemas.microsoft.com/office/drawing/2014/main" id="{E0D72644-1F2F-1B12-9786-A745DEAB7EA8}"/>
              </a:ext>
            </a:extLst>
          </p:cNvPr>
          <p:cNvCxnSpPr>
            <a:cxnSpLocks/>
          </p:cNvCxnSpPr>
          <p:nvPr/>
        </p:nvCxnSpPr>
        <p:spPr>
          <a:xfrm>
            <a:off x="6826250" y="2570324"/>
            <a:ext cx="76200" cy="6891176"/>
          </a:xfrm>
          <a:prstGeom prst="straightConnector1">
            <a:avLst/>
          </a:prstGeom>
          <a:ln>
            <a:prstDash val="dash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Rectangle : coins arrondis 37">
            <a:extLst>
              <a:ext uri="{FF2B5EF4-FFF2-40B4-BE49-F238E27FC236}">
                <a16:creationId xmlns:a16="http://schemas.microsoft.com/office/drawing/2014/main" id="{91BEA7CF-2EF4-B55D-54EC-300B536542CB}"/>
              </a:ext>
            </a:extLst>
          </p:cNvPr>
          <p:cNvSpPr/>
          <p:nvPr/>
        </p:nvSpPr>
        <p:spPr>
          <a:xfrm>
            <a:off x="6582489" y="9531221"/>
            <a:ext cx="541822" cy="304800"/>
          </a:xfrm>
          <a:prstGeom prst="roundRect">
            <a:avLst/>
          </a:prstGeom>
          <a:solidFill>
            <a:schemeClr val="bg1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050">
                <a:solidFill>
                  <a:schemeClr val="tx1"/>
                </a:solidFill>
              </a:rPr>
              <a:t>19/11</a:t>
            </a:r>
          </a:p>
        </p:txBody>
      </p:sp>
      <p:sp>
        <p:nvSpPr>
          <p:cNvPr id="2" name="Flèche : droite 1">
            <a:extLst>
              <a:ext uri="{FF2B5EF4-FFF2-40B4-BE49-F238E27FC236}">
                <a16:creationId xmlns:a16="http://schemas.microsoft.com/office/drawing/2014/main" id="{BBE83B3F-06EC-6F99-08B2-ED3A6E04C24B}"/>
              </a:ext>
            </a:extLst>
          </p:cNvPr>
          <p:cNvSpPr/>
          <p:nvPr/>
        </p:nvSpPr>
        <p:spPr>
          <a:xfrm>
            <a:off x="2033437" y="2542329"/>
            <a:ext cx="1651452" cy="976670"/>
          </a:xfrm>
          <a:prstGeom prst="rightArrow">
            <a:avLst/>
          </a:prstGeom>
          <a:solidFill>
            <a:schemeClr val="tx2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100" b="1"/>
              <a:t>VI. Excellence et attractivité </a:t>
            </a:r>
            <a:endParaRPr lang="fr-FR" sz="1100">
              <a:solidFill>
                <a:schemeClr val="tx1"/>
              </a:solidFill>
            </a:endParaRPr>
          </a:p>
        </p:txBody>
      </p:sp>
      <p:sp>
        <p:nvSpPr>
          <p:cNvPr id="5" name="Flèche : droite 4">
            <a:extLst>
              <a:ext uri="{FF2B5EF4-FFF2-40B4-BE49-F238E27FC236}">
                <a16:creationId xmlns:a16="http://schemas.microsoft.com/office/drawing/2014/main" id="{155E1C36-5530-48FF-6E15-E63BC1806579}"/>
              </a:ext>
            </a:extLst>
          </p:cNvPr>
          <p:cNvSpPr/>
          <p:nvPr/>
        </p:nvSpPr>
        <p:spPr>
          <a:xfrm>
            <a:off x="2048189" y="4207102"/>
            <a:ext cx="1651452" cy="976670"/>
          </a:xfrm>
          <a:prstGeom prst="rightArrow">
            <a:avLst/>
          </a:prstGeom>
          <a:solidFill>
            <a:schemeClr val="bg1">
              <a:lumMod val="65000"/>
            </a:schemeClr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100" b="1"/>
              <a:t>VII. Développement des compétences </a:t>
            </a:r>
            <a:endParaRPr lang="fr-FR" sz="1100">
              <a:solidFill>
                <a:schemeClr val="tx1"/>
              </a:solidFill>
            </a:endParaRPr>
          </a:p>
        </p:txBody>
      </p:sp>
      <p:sp>
        <p:nvSpPr>
          <p:cNvPr id="8" name="Flèche : droite 7">
            <a:extLst>
              <a:ext uri="{FF2B5EF4-FFF2-40B4-BE49-F238E27FC236}">
                <a16:creationId xmlns:a16="http://schemas.microsoft.com/office/drawing/2014/main" id="{A027A9D4-6348-62B3-A2FD-E72B635F2DDE}"/>
              </a:ext>
            </a:extLst>
          </p:cNvPr>
          <p:cNvSpPr/>
          <p:nvPr/>
        </p:nvSpPr>
        <p:spPr>
          <a:xfrm>
            <a:off x="2075183" y="5952766"/>
            <a:ext cx="1651451" cy="976670"/>
          </a:xfrm>
          <a:prstGeom prst="rightArrow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100" b="1"/>
              <a:t>IX. Performance interne </a:t>
            </a:r>
            <a:endParaRPr lang="fr-FR" sz="1100">
              <a:solidFill>
                <a:schemeClr val="tx1"/>
              </a:solidFill>
            </a:endParaRPr>
          </a:p>
        </p:txBody>
      </p:sp>
      <p:sp>
        <p:nvSpPr>
          <p:cNvPr id="13" name="Flèche : droite 12">
            <a:extLst>
              <a:ext uri="{FF2B5EF4-FFF2-40B4-BE49-F238E27FC236}">
                <a16:creationId xmlns:a16="http://schemas.microsoft.com/office/drawing/2014/main" id="{EE51AD8A-A60F-BA6E-95BA-53A764F99011}"/>
              </a:ext>
            </a:extLst>
          </p:cNvPr>
          <p:cNvSpPr/>
          <p:nvPr/>
        </p:nvSpPr>
        <p:spPr>
          <a:xfrm>
            <a:off x="4543871" y="2570324"/>
            <a:ext cx="1909268" cy="976670"/>
          </a:xfrm>
          <a:prstGeom prst="rightArrow">
            <a:avLst/>
          </a:prstGeom>
          <a:solidFill>
            <a:schemeClr val="tx2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100" b="1"/>
              <a:t>VI. Excellence et attractivité </a:t>
            </a:r>
            <a:endParaRPr lang="fr-FR" sz="1100">
              <a:solidFill>
                <a:schemeClr val="tx1"/>
              </a:solidFill>
            </a:endParaRPr>
          </a:p>
        </p:txBody>
      </p:sp>
      <p:sp>
        <p:nvSpPr>
          <p:cNvPr id="14" name="Flèche : droite 13">
            <a:extLst>
              <a:ext uri="{FF2B5EF4-FFF2-40B4-BE49-F238E27FC236}">
                <a16:creationId xmlns:a16="http://schemas.microsoft.com/office/drawing/2014/main" id="{5D4DC1BB-F965-10FB-7FDF-37FAE18CF4C5}"/>
              </a:ext>
            </a:extLst>
          </p:cNvPr>
          <p:cNvSpPr/>
          <p:nvPr/>
        </p:nvSpPr>
        <p:spPr>
          <a:xfrm>
            <a:off x="4535983" y="4217630"/>
            <a:ext cx="1909268" cy="976670"/>
          </a:xfrm>
          <a:prstGeom prst="rightArrow">
            <a:avLst/>
          </a:prstGeom>
          <a:solidFill>
            <a:schemeClr val="bg1">
              <a:lumMod val="65000"/>
            </a:schemeClr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100" b="1"/>
              <a:t>VII. Développement des compétences </a:t>
            </a:r>
            <a:endParaRPr lang="fr-FR" sz="1100">
              <a:solidFill>
                <a:schemeClr val="tx1"/>
              </a:solidFill>
            </a:endParaRPr>
          </a:p>
        </p:txBody>
      </p:sp>
      <p:sp>
        <p:nvSpPr>
          <p:cNvPr id="15" name="Flèche : droite 14">
            <a:extLst>
              <a:ext uri="{FF2B5EF4-FFF2-40B4-BE49-F238E27FC236}">
                <a16:creationId xmlns:a16="http://schemas.microsoft.com/office/drawing/2014/main" id="{DAE254C6-C6C3-2F6B-74BF-F0371D324FC7}"/>
              </a:ext>
            </a:extLst>
          </p:cNvPr>
          <p:cNvSpPr/>
          <p:nvPr/>
        </p:nvSpPr>
        <p:spPr>
          <a:xfrm>
            <a:off x="4543871" y="5956300"/>
            <a:ext cx="1909268" cy="976670"/>
          </a:xfrm>
          <a:prstGeom prst="rightArrow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100" b="1"/>
              <a:t>IX. Performance interne </a:t>
            </a:r>
            <a:endParaRPr lang="fr-FR" sz="1100">
              <a:solidFill>
                <a:schemeClr val="tx1"/>
              </a:solidFill>
            </a:endParaRPr>
          </a:p>
        </p:txBody>
      </p:sp>
      <p:sp>
        <p:nvSpPr>
          <p:cNvPr id="58" name="Rectangle 57">
            <a:extLst>
              <a:ext uri="{FF2B5EF4-FFF2-40B4-BE49-F238E27FC236}">
                <a16:creationId xmlns:a16="http://schemas.microsoft.com/office/drawing/2014/main" id="{9B44354D-513F-A793-37D5-27DA710C08BC}"/>
              </a:ext>
            </a:extLst>
          </p:cNvPr>
          <p:cNvSpPr/>
          <p:nvPr/>
        </p:nvSpPr>
        <p:spPr>
          <a:xfrm>
            <a:off x="131544" y="3518999"/>
            <a:ext cx="1825167" cy="23877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/>
              <a:t>De février à avril </a:t>
            </a:r>
          </a:p>
        </p:txBody>
      </p:sp>
      <p:sp>
        <p:nvSpPr>
          <p:cNvPr id="59" name="Rectangle 58">
            <a:extLst>
              <a:ext uri="{FF2B5EF4-FFF2-40B4-BE49-F238E27FC236}">
                <a16:creationId xmlns:a16="http://schemas.microsoft.com/office/drawing/2014/main" id="{40BEACCB-764E-CB09-37CB-393578FF9E59}"/>
              </a:ext>
            </a:extLst>
          </p:cNvPr>
          <p:cNvSpPr/>
          <p:nvPr/>
        </p:nvSpPr>
        <p:spPr>
          <a:xfrm>
            <a:off x="2090248" y="3534862"/>
            <a:ext cx="1825167" cy="26471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/>
              <a:t>De  mai à 5 juillet</a:t>
            </a:r>
          </a:p>
        </p:txBody>
      </p:sp>
      <p:sp>
        <p:nvSpPr>
          <p:cNvPr id="60" name="Rectangle 59">
            <a:extLst>
              <a:ext uri="{FF2B5EF4-FFF2-40B4-BE49-F238E27FC236}">
                <a16:creationId xmlns:a16="http://schemas.microsoft.com/office/drawing/2014/main" id="{6A35B6BE-994A-DE70-E9F4-D5458FB062EC}"/>
              </a:ext>
            </a:extLst>
          </p:cNvPr>
          <p:cNvSpPr/>
          <p:nvPr/>
        </p:nvSpPr>
        <p:spPr>
          <a:xfrm>
            <a:off x="4543883" y="3526198"/>
            <a:ext cx="2282367" cy="23877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/>
              <a:t>D’ août à octobre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A35616E6-CC57-4008-535F-62DADCD9157A}"/>
              </a:ext>
            </a:extLst>
          </p:cNvPr>
          <p:cNvSpPr/>
          <p:nvPr/>
        </p:nvSpPr>
        <p:spPr>
          <a:xfrm>
            <a:off x="2046204" y="5247372"/>
            <a:ext cx="1825167" cy="24924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/>
              <a:t>De  mai à 5 juillet</a:t>
            </a: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88FADD4C-4572-E093-BBE9-AEB11E6F579C}"/>
              </a:ext>
            </a:extLst>
          </p:cNvPr>
          <p:cNvSpPr/>
          <p:nvPr/>
        </p:nvSpPr>
        <p:spPr>
          <a:xfrm>
            <a:off x="2085840" y="7266224"/>
            <a:ext cx="1825167" cy="22290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/>
              <a:t>De  mai à 5 juillet</a:t>
            </a: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F6104FD7-41C5-7966-880A-61B12F9F099D}"/>
              </a:ext>
            </a:extLst>
          </p:cNvPr>
          <p:cNvSpPr/>
          <p:nvPr/>
        </p:nvSpPr>
        <p:spPr>
          <a:xfrm>
            <a:off x="143345" y="5247372"/>
            <a:ext cx="1825167" cy="23877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/>
              <a:t>De février à avril </a:t>
            </a: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60F453CC-7556-A3EC-F1F3-83FACBC9685B}"/>
              </a:ext>
            </a:extLst>
          </p:cNvPr>
          <p:cNvSpPr/>
          <p:nvPr/>
        </p:nvSpPr>
        <p:spPr>
          <a:xfrm>
            <a:off x="156533" y="7250361"/>
            <a:ext cx="1825167" cy="23877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/>
              <a:t>De février à avril </a:t>
            </a: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B125552B-4FBF-406A-DE86-D8D9B794421C}"/>
              </a:ext>
            </a:extLst>
          </p:cNvPr>
          <p:cNvSpPr/>
          <p:nvPr/>
        </p:nvSpPr>
        <p:spPr>
          <a:xfrm>
            <a:off x="4543871" y="5289661"/>
            <a:ext cx="2282367" cy="23877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/>
              <a:t>D’ août à octobre</a:t>
            </a: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C92405E1-E382-62A5-D821-66F276AAD28F}"/>
              </a:ext>
            </a:extLst>
          </p:cNvPr>
          <p:cNvSpPr/>
          <p:nvPr/>
        </p:nvSpPr>
        <p:spPr>
          <a:xfrm>
            <a:off x="4535983" y="7291895"/>
            <a:ext cx="2282367" cy="23877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/>
              <a:t>D’ août à octobre</a:t>
            </a:r>
          </a:p>
        </p:txBody>
      </p:sp>
    </p:spTree>
    <p:extLst>
      <p:ext uri="{BB962C8B-B14F-4D97-AF65-F5344CB8AC3E}">
        <p14:creationId xmlns:p14="http://schemas.microsoft.com/office/powerpoint/2010/main" val="385296916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Transform'BTP">
      <a:dk1>
        <a:sysClr val="windowText" lastClr="000000"/>
      </a:dk1>
      <a:lt1>
        <a:sysClr val="window" lastClr="FFFFFF"/>
      </a:lt1>
      <a:dk2>
        <a:srgbClr val="FFEC00"/>
      </a:dk2>
      <a:lt2>
        <a:srgbClr val="FFFFFF"/>
      </a:lt2>
      <a:accent1>
        <a:srgbClr val="000000"/>
      </a:accent1>
      <a:accent2>
        <a:srgbClr val="FFEC00"/>
      </a:accent2>
      <a:accent3>
        <a:srgbClr val="000000"/>
      </a:accent3>
      <a:accent4>
        <a:srgbClr val="FFFFFF"/>
      </a:accent4>
      <a:accent5>
        <a:srgbClr val="FFEC00"/>
      </a:accent5>
      <a:accent6>
        <a:srgbClr val="FFFFFF"/>
      </a:accent6>
      <a:hlink>
        <a:srgbClr val="000000"/>
      </a:hlink>
      <a:folHlink>
        <a:srgbClr val="000000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8DB19A061DE2648B887E36B1A666BDF" ma:contentTypeVersion="13" ma:contentTypeDescription="Crée un document." ma:contentTypeScope="" ma:versionID="17b961c675cad5f40aade9fbad49a066">
  <xsd:schema xmlns:xsd="http://www.w3.org/2001/XMLSchema" xmlns:xs="http://www.w3.org/2001/XMLSchema" xmlns:p="http://schemas.microsoft.com/office/2006/metadata/properties" xmlns:ns2="cf0fea8e-bb4f-4b2f-af2d-5f87dafa973c" xmlns:ns3="3c33c1a1-bc78-4adc-9139-94b3c2897f73" targetNamespace="http://schemas.microsoft.com/office/2006/metadata/properties" ma:root="true" ma:fieldsID="c9a0618fe1485698dd7037785c984268" ns2:_="" ns3:_="">
    <xsd:import namespace="cf0fea8e-bb4f-4b2f-af2d-5f87dafa973c"/>
    <xsd:import namespace="3c33c1a1-bc78-4adc-9139-94b3c2897f7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bjectDetectorVersions" minOccurs="0"/>
                <xsd:element ref="ns2:MediaLengthInSeconds" minOccurs="0"/>
                <xsd:element ref="ns2:MediaServiceDateTaken" minOccurs="0"/>
                <xsd:element ref="ns2:lcf76f155ced4ddcb4097134ff3c332f" minOccurs="0"/>
                <xsd:element ref="ns2:MediaServiceGenerationTime" minOccurs="0"/>
                <xsd:element ref="ns2:MediaServiceEventHashCode" minOccurs="0"/>
                <xsd:element ref="ns2:MediaServiceSearchProperties" minOccurs="0"/>
                <xsd:element ref="ns3:SharedWithUsers" minOccurs="0"/>
                <xsd:element ref="ns3:SharedWithDetails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f0fea8e-bb4f-4b2f-af2d-5f87dafa973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LengthInSeconds" ma:index="11" nillable="true" ma:displayName="MediaLengthInSeconds" ma:hidden="true" ma:internalName="MediaLengthInSeconds" ma:readOnly="true">
      <xsd:simpleType>
        <xsd:restriction base="dms:Unknown"/>
      </xsd:simpleType>
    </xsd:element>
    <xsd:element name="MediaServiceDateTaken" ma:index="12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4" nillable="true" ma:taxonomy="true" ma:internalName="lcf76f155ced4ddcb4097134ff3c332f" ma:taxonomyFieldName="MediaServiceImageTags" ma:displayName="Balises d’images" ma:readOnly="false" ma:fieldId="{5cf76f15-5ced-4ddc-b409-7134ff3c332f}" ma:taxonomyMulti="true" ma:sspId="42c8cb3d-9cd8-4abd-b294-ac0c74a83d09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SearchProperties" ma:index="17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Location" ma:index="20" nillable="true" ma:displayName="Location" ma:indexed="true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c33c1a1-bc78-4adc-9139-94b3c2897f73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Partagé avec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Partagé avec dé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e de contenu"/>
        <xsd:element ref="dc:title" minOccurs="0" maxOccurs="1" ma:index="4" ma:displayName="Titr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cf0fea8e-bb4f-4b2f-af2d-5f87dafa973c">
      <Terms xmlns="http://schemas.microsoft.com/office/infopath/2007/PartnerControls"/>
    </lcf76f155ced4ddcb4097134ff3c332f>
    <MediaLengthInSeconds xmlns="cf0fea8e-bb4f-4b2f-af2d-5f87dafa973c" xsi:nil="true"/>
    <SharedWithUsers xmlns="3c33c1a1-bc78-4adc-9139-94b3c2897f73">
      <UserInfo>
        <DisplayName/>
        <AccountId xsi:nil="true"/>
        <AccountType/>
      </UserInfo>
    </SharedWithUsers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E5FEA351-BC34-4C58-AC0C-4FCEA5405871}">
  <ds:schemaRefs>
    <ds:schemaRef ds:uri="3c33c1a1-bc78-4adc-9139-94b3c2897f73"/>
    <ds:schemaRef ds:uri="cf0fea8e-bb4f-4b2f-af2d-5f87dafa973c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2.xml><?xml version="1.0" encoding="utf-8"?>
<ds:datastoreItem xmlns:ds="http://schemas.openxmlformats.org/officeDocument/2006/customXml" ds:itemID="{B289690C-F2BD-4456-9B44-D5E9758EEEBF}">
  <ds:schemaRefs>
    <ds:schemaRef ds:uri="http://www.w3.org/XML/1998/namespace"/>
    <ds:schemaRef ds:uri="cf0fea8e-bb4f-4b2f-af2d-5f87dafa973c"/>
    <ds:schemaRef ds:uri="http://purl.org/dc/terms/"/>
    <ds:schemaRef ds:uri="http://schemas.microsoft.com/office/2006/documentManagement/types"/>
    <ds:schemaRef ds:uri="http://schemas.microsoft.com/office/2006/metadata/properties"/>
    <ds:schemaRef ds:uri="http://purl.org/dc/dcmitype/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3c33c1a1-bc78-4adc-9139-94b3c2897f73"/>
  </ds:schemaRefs>
</ds:datastoreItem>
</file>

<file path=customXml/itemProps3.xml><?xml version="1.0" encoding="utf-8"?>
<ds:datastoreItem xmlns:ds="http://schemas.openxmlformats.org/officeDocument/2006/customXml" ds:itemID="{4271A7A8-29DE-4489-9BF2-58ABB6912C22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12</TotalTime>
  <Words>1170</Words>
  <Application>Microsoft Office PowerPoint</Application>
  <PresentationFormat>Personnalisé</PresentationFormat>
  <Paragraphs>303</Paragraphs>
  <Slides>8</Slides>
  <Notes>2</Notes>
  <HiddenSlides>0</HiddenSlides>
  <MMClips>0</MMClips>
  <ScaleCrop>false</ScaleCrop>
  <HeadingPairs>
    <vt:vector size="6" baseType="variant">
      <vt:variant>
        <vt:lpstr>Polices utilisées</vt:lpstr>
      </vt:variant>
      <vt:variant>
        <vt:i4>7</vt:i4>
      </vt:variant>
      <vt:variant>
        <vt:lpstr>Thème</vt:lpstr>
      </vt:variant>
      <vt:variant>
        <vt:i4>2</vt:i4>
      </vt:variant>
      <vt:variant>
        <vt:lpstr>Titres des diapositives</vt:lpstr>
      </vt:variant>
      <vt:variant>
        <vt:i4>8</vt:i4>
      </vt:variant>
    </vt:vector>
  </HeadingPairs>
  <TitlesOfParts>
    <vt:vector size="17" baseType="lpstr">
      <vt:lpstr>Arial Black</vt:lpstr>
      <vt:lpstr>Calibri</vt:lpstr>
      <vt:lpstr>Raleway Bold</vt:lpstr>
      <vt:lpstr>Bebas Neue Bold</vt:lpstr>
      <vt:lpstr>Raleway</vt:lpstr>
      <vt:lpstr>Calibri Light</vt:lpstr>
      <vt:lpstr>Arial</vt:lpstr>
      <vt:lpstr>Office Theme</vt:lpstr>
      <vt:lpstr>Thème Office</vt:lpstr>
      <vt:lpstr>Présentation PowerPoint</vt:lpstr>
      <vt:lpstr>Présentation PowerPoint</vt:lpstr>
      <vt:lpstr>Calendrier des APPELS à PROJETS 2024</vt:lpstr>
      <vt:lpstr>Visio annuelle de la planification des Appels à Projets 2024</vt:lpstr>
      <vt:lpstr>Présentation PowerPoint</vt:lpstr>
      <vt:lpstr>Présentation PowerPoint</vt:lpstr>
      <vt:lpstr>Visio annuelle de la planification des Appels à Candidatures 2024</vt:lpstr>
      <vt:lpstr>Vision annuelle de la planification des Appels à Candidatures 2024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Noir et Blanc Moderne Événement Programme.pdf</dc:title>
  <dc:creator>Mélanie GILLAND</dc:creator>
  <cp:lastModifiedBy>MOLLOIS Ewa</cp:lastModifiedBy>
  <cp:revision>1</cp:revision>
  <cp:lastPrinted>2024-01-22T10:35:58Z</cp:lastPrinted>
  <dcterms:created xsi:type="dcterms:W3CDTF">2006-08-16T00:00:00Z</dcterms:created>
  <dcterms:modified xsi:type="dcterms:W3CDTF">2024-02-15T12:47:56Z</dcterms:modified>
  <dc:identifier>DAFvjo-zCIc</dc:identifier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0x01010048DB19A061DE2648B887E36B1A666BDF</vt:lpwstr>
  </property>
  <property fmtid="{D5CDD505-2E9C-101B-9397-08002B2CF9AE}" pid="3" name="xd_ProgID">
    <vt:lpwstr/>
  </property>
  <property fmtid="{D5CDD505-2E9C-101B-9397-08002B2CF9AE}" pid="4" name="MediaServiceImageTags">
    <vt:lpwstr/>
  </property>
  <property fmtid="{D5CDD505-2E9C-101B-9397-08002B2CF9AE}" pid="5" name="ComplianceAssetId">
    <vt:lpwstr/>
  </property>
  <property fmtid="{D5CDD505-2E9C-101B-9397-08002B2CF9AE}" pid="6" name="TemplateUrl">
    <vt:lpwstr/>
  </property>
  <property fmtid="{D5CDD505-2E9C-101B-9397-08002B2CF9AE}" pid="7" name="_ExtendedDescription">
    <vt:lpwstr/>
  </property>
  <property fmtid="{D5CDD505-2E9C-101B-9397-08002B2CF9AE}" pid="8" name="TriggerFlowInfo">
    <vt:lpwstr/>
  </property>
  <property fmtid="{D5CDD505-2E9C-101B-9397-08002B2CF9AE}" pid="9" name="xd_Signature">
    <vt:bool>false</vt:bool>
  </property>
</Properties>
</file>