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3" r:id="rId5"/>
    <p:sldId id="304" r:id="rId6"/>
    <p:sldId id="318" r:id="rId7"/>
    <p:sldId id="30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S" id="{344D031A-35BD-467F-9AC1-F9FE77384EF0}">
          <p14:sldIdLst>
            <p14:sldId id="303"/>
            <p14:sldId id="304"/>
          </p14:sldIdLst>
        </p14:section>
        <p14:section name="CORPS" id="{E8F97D86-BFDE-49A6-86D5-0DD04BE9AD47}">
          <p14:sldIdLst>
            <p14:sldId id="318"/>
          </p14:sldIdLst>
        </p14:section>
        <p14:section name="SLIDE DE FIN" id="{5CB12301-54CA-4123-A3E4-87B31790A2C8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FEFFFE"/>
    <a:srgbClr val="FEFEFE"/>
    <a:srgbClr val="FEFEFF"/>
    <a:srgbClr val="FEFFFF"/>
    <a:srgbClr val="FDFFFF"/>
    <a:srgbClr val="FFFDFF"/>
    <a:srgbClr val="FFFFFD"/>
    <a:srgbClr val="FFFEF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B9631B5-78F2-41C9-869B-9F39066F8104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92" autoAdjust="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80DB1CC-0DFC-07BA-2DBC-91D040B3E5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00F586-E3D0-5D4E-FF77-06A0FDA551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6667-6D09-4974-9403-3F6ED71AABDB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80A2F1-45F9-E142-B047-BCD9B46437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82CAAC-5C66-F19F-A6FA-4874146A75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B7C3-0E46-48EF-8E20-410D21EBE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15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42BB-0161-4D93-A43B-BC1E8043C970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0DAB-4BE0-4CC9-B760-A78654297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2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a-btp.fr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41EBA7-8796-F6E7-F3AE-0213D5276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86043-FA08-DEA4-8F23-53CACE24A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1113" y="4511698"/>
            <a:ext cx="1800000" cy="252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cap="all" baseline="0">
                <a:solidFill>
                  <a:schemeClr val="bg1"/>
                </a:solidFill>
              </a:defRPr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fr-FR"/>
              <a:t>MOIS 202X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9315" y="1628775"/>
            <a:ext cx="5039098" cy="2768296"/>
          </a:xfrm>
        </p:spPr>
        <p:txBody>
          <a:bodyPr anchor="b">
            <a:normAutofit/>
          </a:bodyPr>
          <a:lstStyle>
            <a:lvl1pPr algn="l">
              <a:lnSpc>
                <a:spcPct val="88000"/>
              </a:lnSpc>
              <a:defRPr sz="3500" b="1" cap="none" baseline="0">
                <a:latin typeface="+mj-lt"/>
              </a:defRPr>
            </a:lvl1pPr>
          </a:lstStyle>
          <a:p>
            <a:r>
              <a:rPr lang="fr-FR" dirty="0"/>
              <a:t>Titre général sur une</a:t>
            </a:r>
            <a:br>
              <a:rPr lang="fr-FR" dirty="0"/>
            </a:br>
            <a:r>
              <a:rPr lang="fr-FR" dirty="0"/>
              <a:t>ou plusieurs lignes</a:t>
            </a:r>
            <a:br>
              <a:rPr lang="fr-FR" dirty="0"/>
            </a:br>
            <a:r>
              <a:rPr lang="fr-FR" dirty="0" err="1"/>
              <a:t>conse</a:t>
            </a:r>
            <a:r>
              <a:rPr lang="fr-FR" dirty="0"/>
              <a:t> qui </a:t>
            </a:r>
            <a:r>
              <a:rPr lang="fr-FR" dirty="0" err="1"/>
              <a:t>volupicat</a:t>
            </a:r>
            <a:br>
              <a:rPr lang="fr-FR" dirty="0"/>
            </a:br>
            <a:r>
              <a:rPr lang="fr-FR" dirty="0" err="1"/>
              <a:t>late</a:t>
            </a:r>
            <a:r>
              <a:rPr lang="fr-FR" dirty="0"/>
              <a:t> </a:t>
            </a:r>
            <a:r>
              <a:rPr lang="fr-FR" dirty="0" err="1"/>
              <a:t>eumquidus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 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B47A9A-063E-14A7-EB73-DA753ABED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1945" y="3554207"/>
            <a:ext cx="7025279" cy="1800000"/>
          </a:xfrm>
        </p:spPr>
        <p:txBody>
          <a:bodyPr anchor="t" anchorCtr="0">
            <a:normAutofit/>
          </a:bodyPr>
          <a:lstStyle>
            <a:lvl1pPr algn="l">
              <a:defRPr sz="3200" b="1" cap="none" baseline="0">
                <a:latin typeface="+mj-lt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3421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 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B47A9A-063E-14A7-EB73-DA753ABED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1945" y="3554207"/>
            <a:ext cx="7025279" cy="1800000"/>
          </a:xfrm>
        </p:spPr>
        <p:txBody>
          <a:bodyPr anchor="t" anchorCtr="0">
            <a:normAutofit/>
          </a:bodyPr>
          <a:lstStyle>
            <a:lvl1pPr algn="l">
              <a:defRPr sz="3200" b="1" cap="none" baseline="0">
                <a:latin typeface="+mj-lt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796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Thématique de la diapositive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6764" y="1628775"/>
            <a:ext cx="5257799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courant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D79774-D209-5F4A-B00A-87FA79EAFC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24D1972C-3EFF-FDE5-8C5C-6214699DF9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59844" y="1628775"/>
            <a:ext cx="5257799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197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Thématique de la diapositive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courant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D79774-D209-5F4A-B00A-87FA79EAFC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, tableau, visuel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Thématique de la diapositive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6764" y="1628775"/>
            <a:ext cx="5257799" cy="45768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courant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D79774-D209-5F4A-B00A-87FA79EAFC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24D1972C-3EFF-FDE5-8C5C-6214699DF9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59844" y="1628775"/>
            <a:ext cx="5257799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courant</a:t>
            </a:r>
          </a:p>
        </p:txBody>
      </p:sp>
    </p:spTree>
    <p:extLst>
      <p:ext uri="{BB962C8B-B14F-4D97-AF65-F5344CB8AC3E}">
        <p14:creationId xmlns:p14="http://schemas.microsoft.com/office/powerpoint/2010/main" val="5752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025418-3A75-6F78-E341-5F74E2AB7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C9C2E9-3856-62E7-618A-386FC9ABE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BD98384-0653-3838-5E55-DF03C31779D1}"/>
              </a:ext>
            </a:extLst>
          </p:cNvPr>
          <p:cNvSpPr/>
          <p:nvPr userDrawn="1"/>
        </p:nvSpPr>
        <p:spPr>
          <a:xfrm>
            <a:off x="3056467" y="3107267"/>
            <a:ext cx="6197600" cy="168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3727670-B200-429B-E2E1-0F56B0467CF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84000" cy="100001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7760-E610-4EBF-91EA-827A948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656" y="264345"/>
            <a:ext cx="8164969" cy="855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[Slide Master]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C13C3-BD97-472A-B740-1586E6BF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628775"/>
            <a:ext cx="1084581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Titre de niveau 1</a:t>
            </a:r>
            <a:br>
              <a:rPr lang="fr-FR" dirty="0"/>
            </a:br>
            <a:r>
              <a:rPr lang="fr-FR" dirty="0"/>
              <a:t>Titre de niveau 1</a:t>
            </a:r>
          </a:p>
          <a:p>
            <a:pPr lvl="1"/>
            <a:r>
              <a:rPr lang="fr-FR" dirty="0"/>
              <a:t>Titre de niveau 2</a:t>
            </a:r>
            <a:br>
              <a:rPr lang="fr-FR" dirty="0"/>
            </a:br>
            <a:r>
              <a:rPr lang="fr-FR" dirty="0"/>
              <a:t>Titre de niveau 2</a:t>
            </a:r>
          </a:p>
          <a:p>
            <a:pPr lvl="2"/>
            <a:r>
              <a:rPr lang="fr-FR" dirty="0"/>
              <a:t>Titre de niveau 3</a:t>
            </a:r>
            <a:br>
              <a:rPr lang="fr-FR" dirty="0"/>
            </a:br>
            <a:r>
              <a:rPr lang="fr-FR" dirty="0"/>
              <a:t>Titre de niveau 3</a:t>
            </a:r>
          </a:p>
          <a:p>
            <a:pPr lvl="3"/>
            <a:r>
              <a:rPr lang="fr-FR" dirty="0"/>
              <a:t>Titre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9B49C8-CFEA-76CD-D5CE-A95D1180B2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00" y="3"/>
            <a:ext cx="2692800" cy="34566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82EFEA-84DE-416C-923C-968510918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2576" y="6415236"/>
            <a:ext cx="36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 i="0" baseline="0">
                <a:solidFill>
                  <a:schemeClr val="tx1"/>
                </a:solidFill>
              </a:defRPr>
            </a:lvl1pPr>
          </a:lstStyle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8" r:id="rId4"/>
    <p:sldLayoutId id="2147483650" r:id="rId5"/>
    <p:sldLayoutId id="2147483659" r:id="rId6"/>
    <p:sldLayoutId id="2147483661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tabLst>
          <a:tab pos="10764000" algn="r"/>
        </a:tabLst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Blip>
          <a:blip r:embed="rId12"/>
        </a:buBlip>
        <a:defRPr sz="2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Blip>
          <a:blip r:embed="rId13"/>
        </a:buBlip>
        <a:defRPr sz="2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6EA00"/>
        </a:buClr>
        <a:buFont typeface="Wingdings 3" panose="05040102010807070707" pitchFamily="18" charset="2"/>
        <a:buChar char="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6EA00"/>
        </a:buClr>
        <a:buSzPct val="130000"/>
        <a:buFont typeface="Segoe UI Black" panose="020B0A02040204020203" pitchFamily="34" charset="0"/>
        <a:buChar char="»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6EA00"/>
        </a:buClr>
        <a:buSzPct val="140000"/>
        <a:buFont typeface="Segoe UI Black" panose="020B0A02040204020203" pitchFamily="34" charset="0"/>
        <a:buChar char="›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8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SzPct val="95000"/>
        <a:buFontTx/>
        <a:buBlip>
          <a:blip r:embed="rId14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62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SzPct val="65000"/>
        <a:buFontTx/>
        <a:buBlip>
          <a:blip r:embed="rId15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70000"/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8" pos="3999" userDrawn="1">
          <p15:clr>
            <a:srgbClr val="F26B43"/>
          </p15:clr>
        </p15:guide>
        <p15:guide id="9" pos="3795" userDrawn="1">
          <p15:clr>
            <a:srgbClr val="F26B43"/>
          </p15:clr>
        </p15:guide>
        <p15:guide id="10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3C15CE92-D955-CC4D-D772-606A7168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686" y="810627"/>
            <a:ext cx="9470980" cy="3203108"/>
          </a:xfrm>
        </p:spPr>
        <p:txBody>
          <a:bodyPr/>
          <a:lstStyle/>
          <a:p>
            <a:r>
              <a:rPr lang="fr-FR" dirty="0"/>
              <a:t>Retroplanning des instances</a:t>
            </a:r>
            <a:br>
              <a:rPr lang="fr-FR" dirty="0"/>
            </a:br>
            <a:r>
              <a:rPr lang="fr-FR" dirty="0"/>
              <a:t>des Appels à Projets et Appels à Candidatures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481F6-3651-89D8-34E3-BA9DA7F02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Février 2026</a:t>
            </a:r>
          </a:p>
        </p:txBody>
      </p:sp>
    </p:spTree>
    <p:extLst>
      <p:ext uri="{BB962C8B-B14F-4D97-AF65-F5344CB8AC3E}">
        <p14:creationId xmlns:p14="http://schemas.microsoft.com/office/powerpoint/2010/main" val="8349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761D629-F350-EC45-F065-59AFFD509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459" y="2618036"/>
            <a:ext cx="7025279" cy="3031650"/>
          </a:xfrm>
        </p:spPr>
        <p:txBody>
          <a:bodyPr>
            <a:normAutofit/>
          </a:bodyPr>
          <a:lstStyle/>
          <a:p>
            <a:r>
              <a:rPr lang="fr-FR" dirty="0"/>
              <a:t>Pour connaître la date limite de dépôt de dossiers sur la plateforme, consulter le retroplanning des instances  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                           -Présélection</a:t>
            </a:r>
            <a:br>
              <a:rPr lang="fr-FR" dirty="0"/>
            </a:br>
            <a:r>
              <a:rPr lang="fr-FR" dirty="0"/>
              <a:t>                            -GTP</a:t>
            </a:r>
            <a:br>
              <a:rPr lang="fr-FR" dirty="0"/>
            </a:br>
            <a:r>
              <a:rPr lang="fr-FR" dirty="0"/>
              <a:t>                            -CA 2026</a:t>
            </a:r>
          </a:p>
        </p:txBody>
      </p:sp>
    </p:spTree>
    <p:extLst>
      <p:ext uri="{BB962C8B-B14F-4D97-AF65-F5344CB8AC3E}">
        <p14:creationId xmlns:p14="http://schemas.microsoft.com/office/powerpoint/2010/main" val="37797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E66C1-9899-3D3D-C0CB-2F18E0A93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6F5E15CF-573D-24AB-AB16-E8F64479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680" y="375033"/>
            <a:ext cx="8164969" cy="855648"/>
          </a:xfrm>
        </p:spPr>
        <p:txBody>
          <a:bodyPr/>
          <a:lstStyle/>
          <a:p>
            <a:pPr algn="ctr"/>
            <a:r>
              <a:rPr lang="en-US" dirty="0"/>
              <a:t>RETROPLANNING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4D335-C047-8833-C70E-54EA21FDC1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52576" y="6415236"/>
            <a:ext cx="360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F18FDA3-B4B7-4D23-9326-6D1D4F0C50F8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8474AB6-B555-4264-85A7-D2C13C47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7" y="1525123"/>
            <a:ext cx="9983593" cy="510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4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CCA BTP">
  <a:themeElements>
    <a:clrScheme name="Personnalisé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FFF216"/>
      </a:accent2>
      <a:accent3>
        <a:srgbClr val="77787B"/>
      </a:accent3>
      <a:accent4>
        <a:srgbClr val="F99D1B"/>
      </a:accent4>
      <a:accent5>
        <a:srgbClr val="5CC4B8"/>
      </a:accent5>
      <a:accent6>
        <a:srgbClr val="E7E7E8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5_CCCA_BTP_modele_presentation" id="{A14E995A-DBE3-48A7-89BC-244CF73015DC}" vid="{9213F9CF-10AF-4F99-BA94-7F1DB2D1B3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0fea8e-bb4f-4b2f-af2d-5f87dafa973c">
      <Terms xmlns="http://schemas.microsoft.com/office/infopath/2007/PartnerControls"/>
    </lcf76f155ced4ddcb4097134ff3c332f>
    <SharedWithUsers xmlns="3c33c1a1-bc78-4adc-9139-94b3c2897f7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B19A061DE2648B887E36B1A666BDF" ma:contentTypeVersion="14" ma:contentTypeDescription="Crée un document." ma:contentTypeScope="" ma:versionID="b88877a92d72b4be056aa54a89cb5485">
  <xsd:schema xmlns:xsd="http://www.w3.org/2001/XMLSchema" xmlns:xs="http://www.w3.org/2001/XMLSchema" xmlns:p="http://schemas.microsoft.com/office/2006/metadata/properties" xmlns:ns2="cf0fea8e-bb4f-4b2f-af2d-5f87dafa973c" xmlns:ns3="3c33c1a1-bc78-4adc-9139-94b3c2897f73" targetNamespace="http://schemas.microsoft.com/office/2006/metadata/properties" ma:root="true" ma:fieldsID="42cecd48a6d6a0631d3574fd3c1e8d25" ns2:_="" ns3:_="">
    <xsd:import namespace="cf0fea8e-bb4f-4b2f-af2d-5f87dafa973c"/>
    <xsd:import namespace="3c33c1a1-bc78-4adc-9139-94b3c2897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fea8e-bb4f-4b2f-af2d-5f87dafa9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42c8cb3d-9cd8-4abd-b294-ac0c74a83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3c1a1-bc78-4adc-9139-94b3c2897f7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3ADF0-FCF3-424A-9148-E9C62E7F7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9894C-35A3-48BF-9F3A-724FACAF7AEF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8e01df3-736c-4193-9785-491c7090682b"/>
    <ds:schemaRef ds:uri="http://purl.org/dc/dcmitype/"/>
    <ds:schemaRef ds:uri="http://purl.org/dc/terms/"/>
    <ds:schemaRef ds:uri="http://schemas.microsoft.com/office/infopath/2007/PartnerControls"/>
    <ds:schemaRef ds:uri="87f8f114-36e6-4dc2-9a57-43d5484ba850"/>
    <ds:schemaRef ds:uri="http://www.w3.org/XML/1998/namespace"/>
    <ds:schemaRef ds:uri="cf0fea8e-bb4f-4b2f-af2d-5f87dafa973c"/>
    <ds:schemaRef ds:uri="3c33c1a1-bc78-4adc-9139-94b3c2897f73"/>
  </ds:schemaRefs>
</ds:datastoreItem>
</file>

<file path=customXml/itemProps3.xml><?xml version="1.0" encoding="utf-8"?>
<ds:datastoreItem xmlns:ds="http://schemas.openxmlformats.org/officeDocument/2006/customXml" ds:itemID="{937CCBE8-FCFE-483E-8CB9-EC8FFB966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fea8e-bb4f-4b2f-af2d-5f87dafa973c"/>
    <ds:schemaRef ds:uri="3c33c1a1-bc78-4adc-9139-94b3c2897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V6_CCCA_BTP_modele_presentation</Template>
  <TotalTime>41</TotalTime>
  <Words>50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Calibri</vt:lpstr>
      <vt:lpstr>Segoe UI Black</vt:lpstr>
      <vt:lpstr>Wingdings 3</vt:lpstr>
      <vt:lpstr>CCCA BTP</vt:lpstr>
      <vt:lpstr>Retroplanning des instances des Appels à Projets et Appels à Candidatures</vt:lpstr>
      <vt:lpstr>Pour connaître la date limite de dépôt de dossiers sur la plateforme, consulter le retroplanning des instances  :                              -Présélection                             -GTP                             -CA 2026</vt:lpstr>
      <vt:lpstr>RETROPLANNING 2026</vt:lpstr>
      <vt:lpstr>Présentation PowerPoint</vt:lpstr>
    </vt:vector>
  </TitlesOfParts>
  <Manager>CCCA BTP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CCCA BTP</dc:subject>
  <dc:creator>MONERIE Floriane</dc:creator>
  <cp:lastModifiedBy>MOLLOIS Ewa</cp:lastModifiedBy>
  <cp:revision>2</cp:revision>
  <dcterms:created xsi:type="dcterms:W3CDTF">2025-01-27T13:43:21Z</dcterms:created>
  <dcterms:modified xsi:type="dcterms:W3CDTF">2026-02-17T09:47:46Z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221400</vt:r8>
  </property>
  <property fmtid="{D5CDD505-2E9C-101B-9397-08002B2CF9AE}" pid="3" name="ContentTypeId">
    <vt:lpwstr>0x01010048DB19A061DE2648B887E36B1A666BDF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