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453789134" r:id="rId4"/>
    <p:sldMasterId id="2453789144" r:id="rId5"/>
    <p:sldMasterId id="2453789155" r:id="rId6"/>
    <p:sldMasterId id="2453789179" r:id="rId7"/>
    <p:sldMasterId id="2453789190" r:id="rId8"/>
  </p:sldMasterIdLst>
  <p:notesMasterIdLst>
    <p:notesMasterId r:id="rId22"/>
  </p:notesMasterIdLst>
  <p:handoutMasterIdLst>
    <p:handoutMasterId r:id="rId23"/>
  </p:handoutMasterIdLst>
  <p:sldIdLst>
    <p:sldId id="499" r:id="rId9"/>
    <p:sldId id="1416256115" r:id="rId10"/>
    <p:sldId id="1416256116" r:id="rId11"/>
    <p:sldId id="2147473144" r:id="rId12"/>
    <p:sldId id="2147472989" r:id="rId13"/>
    <p:sldId id="2147473166" r:id="rId14"/>
    <p:sldId id="2147472980" r:id="rId15"/>
    <p:sldId id="2147473154" r:id="rId16"/>
    <p:sldId id="2147473168" r:id="rId17"/>
    <p:sldId id="2147473145" r:id="rId18"/>
    <p:sldId id="2147473146" r:id="rId19"/>
    <p:sldId id="2147473169" r:id="rId20"/>
    <p:sldId id="2147473167" r:id="rId21"/>
  </p:sldIdLst>
  <p:sldSz cx="10691813" cy="7559675"/>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9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28C49E-FA65-4BAA-ADD9-0112D8B0D373}" v="1" dt="2026-02-02T08:13:59.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076" y="64"/>
      </p:cViewPr>
      <p:guideLst/>
    </p:cSldViewPr>
  </p:slideViewPr>
  <p:notesTextViewPr>
    <p:cViewPr>
      <p:scale>
        <a:sx n="1" d="1"/>
        <a:sy n="1" d="1"/>
      </p:scale>
      <p:origin x="0" y="0"/>
    </p:cViewPr>
  </p:notesTextViewPr>
  <p:notesViewPr>
    <p:cSldViewPr snapToGrid="0">
      <p:cViewPr varScale="1">
        <p:scale>
          <a:sx n="49" d="100"/>
          <a:sy n="49" d="100"/>
        </p:scale>
        <p:origin x="268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C27BA71-D309-A7E5-1630-CF681C26CA1B}"/>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AB3AACF-1FE1-4D5F-E2B7-18926F3846E5}"/>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ADC8A6EC-924D-4252-8EA9-28073DEC6404}" type="datetimeFigureOut">
              <a:rPr lang="fr-FR" smtClean="0"/>
              <a:t>03/02/2026</a:t>
            </a:fld>
            <a:endParaRPr lang="fr-FR"/>
          </a:p>
        </p:txBody>
      </p:sp>
      <p:sp>
        <p:nvSpPr>
          <p:cNvPr id="4" name="Espace réservé du pied de page 3">
            <a:extLst>
              <a:ext uri="{FF2B5EF4-FFF2-40B4-BE49-F238E27FC236}">
                <a16:creationId xmlns:a16="http://schemas.microsoft.com/office/drawing/2014/main" id="{CFC038D1-8568-6978-8846-3F45A7114952}"/>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A512564-A7E4-C707-D4E6-98EE33981B12}"/>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879C8EC4-74C6-44A6-B26F-497D430FE116}" type="slidenum">
              <a:rPr lang="fr-FR" smtClean="0"/>
              <a:t>‹N°›</a:t>
            </a:fld>
            <a:endParaRPr lang="fr-FR"/>
          </a:p>
        </p:txBody>
      </p:sp>
    </p:spTree>
    <p:extLst>
      <p:ext uri="{BB962C8B-B14F-4D97-AF65-F5344CB8AC3E}">
        <p14:creationId xmlns:p14="http://schemas.microsoft.com/office/powerpoint/2010/main" val="2452961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ABF26B4-5776-46DE-8083-76D423CA1FCF}" type="datetimeFigureOut">
              <a:rPr lang="fr-FR" smtClean="0"/>
              <a:t>03/02/2026</a:t>
            </a:fld>
            <a:endParaRPr lang="fr-FR"/>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32684BF-208F-48D3-9BD4-E3DC74FF5310}" type="slidenum">
              <a:rPr lang="fr-FR" smtClean="0"/>
              <a:t>‹N°›</a:t>
            </a:fld>
            <a:endParaRPr lang="fr-FR"/>
          </a:p>
        </p:txBody>
      </p:sp>
    </p:spTree>
    <p:extLst>
      <p:ext uri="{BB962C8B-B14F-4D97-AF65-F5344CB8AC3E}">
        <p14:creationId xmlns:p14="http://schemas.microsoft.com/office/powerpoint/2010/main" val="1914052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2684BF-208F-48D3-9BD4-E3DC74FF5310}" type="slidenum">
              <a:rPr lang="fr-FR" smtClean="0"/>
              <a:t>1</a:t>
            </a:fld>
            <a:endParaRPr lang="fr-FR"/>
          </a:p>
        </p:txBody>
      </p:sp>
    </p:spTree>
    <p:extLst>
      <p:ext uri="{BB962C8B-B14F-4D97-AF65-F5344CB8AC3E}">
        <p14:creationId xmlns:p14="http://schemas.microsoft.com/office/powerpoint/2010/main" val="2476495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2684BF-208F-48D3-9BD4-E3DC74FF5310}" type="slidenum">
              <a:rPr lang="fr-FR" smtClean="0"/>
              <a:t>10</a:t>
            </a:fld>
            <a:endParaRPr lang="fr-FR"/>
          </a:p>
        </p:txBody>
      </p:sp>
    </p:spTree>
    <p:extLst>
      <p:ext uri="{BB962C8B-B14F-4D97-AF65-F5344CB8AC3E}">
        <p14:creationId xmlns:p14="http://schemas.microsoft.com/office/powerpoint/2010/main" val="2515755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2684BF-208F-48D3-9BD4-E3DC74FF5310}" type="slidenum">
              <a:rPr lang="fr-FR" smtClean="0"/>
              <a:t>11</a:t>
            </a:fld>
            <a:endParaRPr lang="fr-FR"/>
          </a:p>
        </p:txBody>
      </p:sp>
    </p:spTree>
    <p:extLst>
      <p:ext uri="{BB962C8B-B14F-4D97-AF65-F5344CB8AC3E}">
        <p14:creationId xmlns:p14="http://schemas.microsoft.com/office/powerpoint/2010/main" val="3299726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2684BF-208F-48D3-9BD4-E3DC74FF5310}" type="slidenum">
              <a:rPr lang="fr-FR" smtClean="0"/>
              <a:t>13</a:t>
            </a:fld>
            <a:endParaRPr lang="fr-FR"/>
          </a:p>
        </p:txBody>
      </p:sp>
    </p:spTree>
    <p:extLst>
      <p:ext uri="{BB962C8B-B14F-4D97-AF65-F5344CB8AC3E}">
        <p14:creationId xmlns:p14="http://schemas.microsoft.com/office/powerpoint/2010/main" val="1069837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47EBA-DB3B-09BB-3398-4A94A1EC69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CF28D8-4944-C676-4439-C84A9DD2D3B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38277E-35DD-2730-0F23-5A3D08B8128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430AB7B-78C6-F234-247B-5A7739B894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45705E-B4A9-4A7E-826E-F5AC2209D5D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009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CA513-BD9A-AA4D-9166-018B2669528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4E7719-2695-DC66-B3C8-3530D37C31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92D6880-D57A-6B07-AB2A-191CB477434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23DF71D-65E5-927B-7951-C73CDF237E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45705E-B4A9-4A7E-826E-F5AC2209D5D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689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DDD02-C64E-C020-3112-EEBF7F9EBC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AF865C4-7EAE-97E6-F65F-65BCEE9BD02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2B9D3E0-039F-C211-73C8-1815474FDBE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889B174-9841-AB96-964B-F2811B27EA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45705E-B4A9-4A7E-826E-F5AC2209D5D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1994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9EB49-58C1-B861-C9B3-FAD6B2869CA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559190-5B51-D8C5-C831-805FFDC6CA7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F7FA6F-A8A5-4240-23D6-06BD077D820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459A3B0-FDEE-C1B2-26A9-10706C7D13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45705E-B4A9-4A7E-826E-F5AC2209D5D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354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34501-6411-A0E9-9782-FCCB2316DA1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D40175-734A-28A0-2910-2B24628ABB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DA34D1F-2242-6630-FB74-4C4A052461D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A17ED8D-824F-3FA0-91B6-7E8EA7ED9C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45705E-B4A9-4A7E-826E-F5AC2209D5D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1403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2684BF-208F-48D3-9BD4-E3DC74FF5310}" type="slidenum">
              <a:rPr lang="fr-FR" smtClean="0"/>
              <a:t>7</a:t>
            </a:fld>
            <a:endParaRPr lang="fr-FR"/>
          </a:p>
        </p:txBody>
      </p:sp>
    </p:spTree>
    <p:extLst>
      <p:ext uri="{BB962C8B-B14F-4D97-AF65-F5344CB8AC3E}">
        <p14:creationId xmlns:p14="http://schemas.microsoft.com/office/powerpoint/2010/main" val="2692709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2684BF-208F-48D3-9BD4-E3DC74FF5310}" type="slidenum">
              <a:rPr lang="fr-FR" smtClean="0"/>
              <a:t>8</a:t>
            </a:fld>
            <a:endParaRPr lang="fr-FR"/>
          </a:p>
        </p:txBody>
      </p:sp>
    </p:spTree>
    <p:extLst>
      <p:ext uri="{BB962C8B-B14F-4D97-AF65-F5344CB8AC3E}">
        <p14:creationId xmlns:p14="http://schemas.microsoft.com/office/powerpoint/2010/main" val="1104587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2684BF-208F-48D3-9BD4-E3DC74FF5310}" type="slidenum">
              <a:rPr lang="fr-FR" smtClean="0"/>
              <a:t>9</a:t>
            </a:fld>
            <a:endParaRPr lang="fr-FR"/>
          </a:p>
        </p:txBody>
      </p:sp>
    </p:spTree>
    <p:extLst>
      <p:ext uri="{BB962C8B-B14F-4D97-AF65-F5344CB8AC3E}">
        <p14:creationId xmlns:p14="http://schemas.microsoft.com/office/powerpoint/2010/main" val="576004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ccca-btp.fr/" TargetMode="External"/><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www.ccca-btp.fr/" TargetMode="External"/><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ccca-btp.fr/" TargetMode="External"/><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2.emf"/><Relationship Id="rId4" Type="http://schemas.openxmlformats.org/officeDocument/2006/relationships/oleObject" Target="../embeddings/oleObject1.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ccca-btp.fr/" TargetMode="External"/><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2.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ccca-btp.fr/" TargetMode="External"/><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UVER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341EBA7-8796-F6E7-F3AE-0213D52760E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4" name="Espace réservé du texte 3">
            <a:extLst>
              <a:ext uri="{FF2B5EF4-FFF2-40B4-BE49-F238E27FC236}">
                <a16:creationId xmlns:a16="http://schemas.microsoft.com/office/drawing/2014/main" id="{6D986043-FA08-DEA4-8F23-53CACE24A31E}"/>
              </a:ext>
            </a:extLst>
          </p:cNvPr>
          <p:cNvSpPr>
            <a:spLocks noGrp="1"/>
          </p:cNvSpPr>
          <p:nvPr>
            <p:ph type="body" sz="quarter" idx="11" hasCustomPrompt="1"/>
          </p:nvPr>
        </p:nvSpPr>
        <p:spPr>
          <a:xfrm>
            <a:off x="1921503" y="4973312"/>
            <a:ext cx="1578516" cy="277783"/>
          </a:xfrm>
        </p:spPr>
        <p:txBody>
          <a:bodyPr anchor="ctr" anchorCtr="0">
            <a:noAutofit/>
          </a:bodyPr>
          <a:lstStyle>
            <a:lvl1pPr marL="0" indent="0">
              <a:lnSpc>
                <a:spcPct val="100000"/>
              </a:lnSpc>
              <a:spcBef>
                <a:spcPts val="0"/>
              </a:spcBef>
              <a:spcAft>
                <a:spcPts val="0"/>
              </a:spcAft>
              <a:buFontTx/>
              <a:buNone/>
              <a:defRPr sz="1316" cap="all" baseline="0">
                <a:solidFill>
                  <a:schemeClr val="bg1"/>
                </a:solidFill>
              </a:defRPr>
            </a:lvl1pPr>
            <a:lvl2pPr>
              <a:defRPr sz="1316" baseline="0"/>
            </a:lvl2pPr>
            <a:lvl3pPr>
              <a:defRPr sz="1316" baseline="0"/>
            </a:lvl3pPr>
            <a:lvl4pPr>
              <a:defRPr sz="1316" baseline="0"/>
            </a:lvl4pPr>
            <a:lvl5pPr>
              <a:defRPr sz="1316" baseline="0"/>
            </a:lvl5pPr>
          </a:lstStyle>
          <a:p>
            <a:pPr lvl="0"/>
            <a:r>
              <a:rPr lang="fr-FR"/>
              <a:t>MOIS 202X</a:t>
            </a:r>
          </a:p>
        </p:txBody>
      </p:sp>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1148208" y="1795423"/>
            <a:ext cx="4419053" cy="3051534"/>
          </a:xfrm>
        </p:spPr>
        <p:txBody>
          <a:bodyPr anchor="b">
            <a:normAutofit/>
          </a:bodyPr>
          <a:lstStyle>
            <a:lvl1pPr algn="l">
              <a:lnSpc>
                <a:spcPct val="88000"/>
              </a:lnSpc>
              <a:defRPr sz="3070" b="1" cap="none" baseline="0">
                <a:latin typeface="+mj-lt"/>
              </a:defRPr>
            </a:lvl1pPr>
          </a:lstStyle>
          <a:p>
            <a:r>
              <a:rPr lang="fr-FR"/>
              <a:t>Titre général sur une</a:t>
            </a:r>
            <a:br>
              <a:rPr lang="fr-FR"/>
            </a:br>
            <a:r>
              <a:rPr lang="fr-FR"/>
              <a:t>ou plusieurs lignes</a:t>
            </a:r>
            <a:br>
              <a:rPr lang="fr-FR"/>
            </a:br>
            <a:r>
              <a:rPr lang="fr-FR" err="1"/>
              <a:t>conse</a:t>
            </a:r>
            <a:r>
              <a:rPr lang="fr-FR"/>
              <a:t> qui </a:t>
            </a:r>
            <a:r>
              <a:rPr lang="fr-FR" err="1"/>
              <a:t>volupicat</a:t>
            </a:r>
            <a:br>
              <a:rPr lang="fr-FR"/>
            </a:br>
            <a:r>
              <a:rPr lang="fr-FR" err="1"/>
              <a:t>late</a:t>
            </a:r>
            <a:r>
              <a:rPr lang="fr-FR"/>
              <a:t> </a:t>
            </a:r>
            <a:r>
              <a:rPr lang="fr-FR" err="1"/>
              <a:t>eumquidus</a:t>
            </a:r>
            <a:endParaRPr lang="fr-FR"/>
          </a:p>
        </p:txBody>
      </p:sp>
    </p:spTree>
    <p:extLst>
      <p:ext uri="{BB962C8B-B14F-4D97-AF65-F5344CB8AC3E}">
        <p14:creationId xmlns:p14="http://schemas.microsoft.com/office/powerpoint/2010/main" val="98479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VER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341EBA7-8796-F6E7-F3AE-0213D52760E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4" name="Espace réservé du texte 3">
            <a:extLst>
              <a:ext uri="{FF2B5EF4-FFF2-40B4-BE49-F238E27FC236}">
                <a16:creationId xmlns:a16="http://schemas.microsoft.com/office/drawing/2014/main" id="{6D986043-FA08-DEA4-8F23-53CACE24A31E}"/>
              </a:ext>
            </a:extLst>
          </p:cNvPr>
          <p:cNvSpPr>
            <a:spLocks noGrp="1"/>
          </p:cNvSpPr>
          <p:nvPr>
            <p:ph type="body" sz="quarter" idx="11" hasCustomPrompt="1"/>
          </p:nvPr>
        </p:nvSpPr>
        <p:spPr>
          <a:xfrm>
            <a:off x="1921503" y="4973312"/>
            <a:ext cx="1578516" cy="277783"/>
          </a:xfrm>
        </p:spPr>
        <p:txBody>
          <a:bodyPr anchor="ctr" anchorCtr="0">
            <a:noAutofit/>
          </a:bodyPr>
          <a:lstStyle>
            <a:lvl1pPr marL="0" indent="0">
              <a:lnSpc>
                <a:spcPct val="100000"/>
              </a:lnSpc>
              <a:spcBef>
                <a:spcPts val="0"/>
              </a:spcBef>
              <a:spcAft>
                <a:spcPts val="0"/>
              </a:spcAft>
              <a:buFontTx/>
              <a:buNone/>
              <a:defRPr sz="1316" cap="all" baseline="0">
                <a:solidFill>
                  <a:schemeClr val="bg1"/>
                </a:solidFill>
              </a:defRPr>
            </a:lvl1pPr>
            <a:lvl2pPr>
              <a:defRPr sz="1316" baseline="0"/>
            </a:lvl2pPr>
            <a:lvl3pPr>
              <a:defRPr sz="1316" baseline="0"/>
            </a:lvl3pPr>
            <a:lvl4pPr>
              <a:defRPr sz="1316" baseline="0"/>
            </a:lvl4pPr>
            <a:lvl5pPr>
              <a:defRPr sz="1316" baseline="0"/>
            </a:lvl5pPr>
          </a:lstStyle>
          <a:p>
            <a:pPr lvl="0"/>
            <a:r>
              <a:rPr lang="fr-FR"/>
              <a:t>MOIS 202X</a:t>
            </a:r>
          </a:p>
        </p:txBody>
      </p:sp>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1148208" y="1795423"/>
            <a:ext cx="4419053" cy="3051534"/>
          </a:xfrm>
        </p:spPr>
        <p:txBody>
          <a:bodyPr anchor="b">
            <a:normAutofit/>
          </a:bodyPr>
          <a:lstStyle>
            <a:lvl1pPr algn="l">
              <a:lnSpc>
                <a:spcPct val="88000"/>
              </a:lnSpc>
              <a:defRPr sz="3070" b="1" cap="none" baseline="0">
                <a:latin typeface="+mj-lt"/>
              </a:defRPr>
            </a:lvl1pPr>
          </a:lstStyle>
          <a:p>
            <a:r>
              <a:rPr lang="fr-FR"/>
              <a:t>Titre général sur une</a:t>
            </a:r>
            <a:br>
              <a:rPr lang="fr-FR"/>
            </a:br>
            <a:r>
              <a:rPr lang="fr-FR"/>
              <a:t>ou plusieurs lignes</a:t>
            </a:r>
            <a:br>
              <a:rPr lang="fr-FR"/>
            </a:br>
            <a:r>
              <a:rPr lang="fr-FR" err="1"/>
              <a:t>conse</a:t>
            </a:r>
            <a:r>
              <a:rPr lang="fr-FR"/>
              <a:t> qui </a:t>
            </a:r>
            <a:r>
              <a:rPr lang="fr-FR" err="1"/>
              <a:t>volupicat</a:t>
            </a:r>
            <a:br>
              <a:rPr lang="fr-FR"/>
            </a:br>
            <a:r>
              <a:rPr lang="fr-FR" err="1"/>
              <a:t>late</a:t>
            </a:r>
            <a:r>
              <a:rPr lang="fr-FR"/>
              <a:t> </a:t>
            </a:r>
            <a:r>
              <a:rPr lang="fr-FR" err="1"/>
              <a:t>eumquidus</a:t>
            </a:r>
            <a:endParaRPr lang="fr-FR"/>
          </a:p>
        </p:txBody>
      </p:sp>
    </p:spTree>
    <p:extLst>
      <p:ext uri="{BB962C8B-B14F-4D97-AF65-F5344CB8AC3E}">
        <p14:creationId xmlns:p14="http://schemas.microsoft.com/office/powerpoint/2010/main" val="2282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ARTIE modèle 1">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AB47A9A-063E-14A7-EB73-DA753ABED81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2255476" y="3917855"/>
            <a:ext cx="6160841" cy="1984167"/>
          </a:xfrm>
        </p:spPr>
        <p:txBody>
          <a:bodyPr anchor="t" anchorCtr="0">
            <a:normAutofit/>
          </a:bodyPr>
          <a:lstStyle>
            <a:lvl1pPr algn="l">
              <a:defRPr sz="2806" b="1" cap="none" baseline="0">
                <a:latin typeface="+mj-lt"/>
              </a:defRPr>
            </a:lvl1pPr>
          </a:lstStyle>
          <a:p>
            <a:r>
              <a:rPr lang="fr-FR"/>
              <a:t>1. Titre de la partie</a:t>
            </a:r>
          </a:p>
        </p:txBody>
      </p:sp>
    </p:spTree>
    <p:extLst>
      <p:ext uri="{BB962C8B-B14F-4D97-AF65-F5344CB8AC3E}">
        <p14:creationId xmlns:p14="http://schemas.microsoft.com/office/powerpoint/2010/main" val="44614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ARTIE modèle 2">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AB47A9A-063E-14A7-EB73-DA753ABED81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337" y="1"/>
            <a:ext cx="10689140" cy="7559674"/>
          </a:xfrm>
          <a:prstGeom prst="rect">
            <a:avLst/>
          </a:prstGeom>
        </p:spPr>
      </p:pic>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2255476" y="3917855"/>
            <a:ext cx="6160841" cy="1984167"/>
          </a:xfrm>
        </p:spPr>
        <p:txBody>
          <a:bodyPr anchor="t" anchorCtr="0">
            <a:normAutofit/>
          </a:bodyPr>
          <a:lstStyle>
            <a:lvl1pPr algn="l">
              <a:defRPr sz="2806" b="1" cap="none" baseline="0">
                <a:latin typeface="+mj-lt"/>
              </a:defRPr>
            </a:lvl1pPr>
          </a:lstStyle>
          <a:p>
            <a:r>
              <a:rPr lang="fr-FR"/>
              <a:t>1. Titre de la partie</a:t>
            </a:r>
          </a:p>
        </p:txBody>
      </p:sp>
    </p:spTree>
    <p:extLst>
      <p:ext uri="{BB962C8B-B14F-4D97-AF65-F5344CB8AC3E}">
        <p14:creationId xmlns:p14="http://schemas.microsoft.com/office/powerpoint/2010/main" val="279505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a:xfrm>
            <a:off x="672417"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
        <p:nvSpPr>
          <p:cNvPr id="5" name="Espace réservé du contenu 6">
            <a:extLst>
              <a:ext uri="{FF2B5EF4-FFF2-40B4-BE49-F238E27FC236}">
                <a16:creationId xmlns:a16="http://schemas.microsoft.com/office/drawing/2014/main" id="{24D1972C-3EFF-FDE5-8C5C-6214699DF9CA}"/>
              </a:ext>
            </a:extLst>
          </p:cNvPr>
          <p:cNvSpPr>
            <a:spLocks noGrp="1"/>
          </p:cNvSpPr>
          <p:nvPr>
            <p:ph sz="quarter" idx="16" hasCustomPrompt="1"/>
          </p:nvPr>
        </p:nvSpPr>
        <p:spPr>
          <a:xfrm>
            <a:off x="5577286"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Tree>
    <p:extLst>
      <p:ext uri="{BB962C8B-B14F-4D97-AF65-F5344CB8AC3E}">
        <p14:creationId xmlns:p14="http://schemas.microsoft.com/office/powerpoint/2010/main" val="254884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Tree>
    <p:extLst>
      <p:ext uri="{BB962C8B-B14F-4D97-AF65-F5344CB8AC3E}">
        <p14:creationId xmlns:p14="http://schemas.microsoft.com/office/powerpoint/2010/main" val="21109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graph, tableau, visue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a:xfrm>
            <a:off x="672417" y="1795423"/>
            <a:ext cx="4610843" cy="5045167"/>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
        <p:nvSpPr>
          <p:cNvPr id="5" name="Espace réservé du contenu 6">
            <a:extLst>
              <a:ext uri="{FF2B5EF4-FFF2-40B4-BE49-F238E27FC236}">
                <a16:creationId xmlns:a16="http://schemas.microsoft.com/office/drawing/2014/main" id="{24D1972C-3EFF-FDE5-8C5C-6214699DF9CA}"/>
              </a:ext>
            </a:extLst>
          </p:cNvPr>
          <p:cNvSpPr>
            <a:spLocks noGrp="1"/>
          </p:cNvSpPr>
          <p:nvPr>
            <p:ph sz="quarter" idx="16" hasCustomPrompt="1"/>
          </p:nvPr>
        </p:nvSpPr>
        <p:spPr>
          <a:xfrm>
            <a:off x="5577286"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Tree>
    <p:extLst>
      <p:ext uri="{BB962C8B-B14F-4D97-AF65-F5344CB8AC3E}">
        <p14:creationId xmlns:p14="http://schemas.microsoft.com/office/powerpoint/2010/main" val="151203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vierg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4025418-3A75-6F78-E341-5F74E2AB7302}"/>
              </a:ext>
            </a:extLst>
          </p:cNvPr>
          <p:cNvSpPr>
            <a:spLocks noGrp="1"/>
          </p:cNvSpPr>
          <p:nvPr>
            <p:ph type="sldNum" sz="quarter" idx="10"/>
          </p:nvPr>
        </p:nvSpPr>
        <p:spPr/>
        <p:txBody>
          <a:bodyPr/>
          <a:lstStyle/>
          <a:p>
            <a:fld id="{EF18FDA3-B4B7-4D23-9326-6D1D4F0C50F8}" type="slidenum">
              <a:rPr lang="fr-FR" smtClean="0"/>
              <a:pPr/>
              <a:t>‹N°›</a:t>
            </a:fld>
            <a:endParaRPr lang="fr-FR"/>
          </a:p>
        </p:txBody>
      </p:sp>
    </p:spTree>
    <p:extLst>
      <p:ext uri="{BB962C8B-B14F-4D97-AF65-F5344CB8AC3E}">
        <p14:creationId xmlns:p14="http://schemas.microsoft.com/office/powerpoint/2010/main" val="411388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3C9C2E9-3856-62E7-618A-386FC9ABEDF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2" name="Rectangle 1">
            <a:hlinkClick r:id="rId3"/>
            <a:extLst>
              <a:ext uri="{FF2B5EF4-FFF2-40B4-BE49-F238E27FC236}">
                <a16:creationId xmlns:a16="http://schemas.microsoft.com/office/drawing/2014/main" id="{DBD98384-0653-3838-5E55-DF03C31779D1}"/>
              </a:ext>
            </a:extLst>
          </p:cNvPr>
          <p:cNvSpPr/>
          <p:nvPr userDrawn="1"/>
        </p:nvSpPr>
        <p:spPr>
          <a:xfrm>
            <a:off x="2680378" y="3425186"/>
            <a:ext cx="5435005" cy="1857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spTree>
    <p:extLst>
      <p:ext uri="{BB962C8B-B14F-4D97-AF65-F5344CB8AC3E}">
        <p14:creationId xmlns:p14="http://schemas.microsoft.com/office/powerpoint/2010/main" val="270875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457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UVER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341EBA7-8796-F6E7-F3AE-0213D52760E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4" name="Espace réservé du texte 3">
            <a:extLst>
              <a:ext uri="{FF2B5EF4-FFF2-40B4-BE49-F238E27FC236}">
                <a16:creationId xmlns:a16="http://schemas.microsoft.com/office/drawing/2014/main" id="{6D986043-FA08-DEA4-8F23-53CACE24A31E}"/>
              </a:ext>
            </a:extLst>
          </p:cNvPr>
          <p:cNvSpPr>
            <a:spLocks noGrp="1"/>
          </p:cNvSpPr>
          <p:nvPr>
            <p:ph type="body" sz="quarter" idx="11" hasCustomPrompt="1"/>
          </p:nvPr>
        </p:nvSpPr>
        <p:spPr>
          <a:xfrm>
            <a:off x="1921503" y="4973313"/>
            <a:ext cx="1578516" cy="277783"/>
          </a:xfrm>
        </p:spPr>
        <p:txBody>
          <a:bodyPr anchor="ctr" anchorCtr="0">
            <a:noAutofit/>
          </a:bodyPr>
          <a:lstStyle>
            <a:lvl1pPr marL="0" indent="0">
              <a:lnSpc>
                <a:spcPct val="100000"/>
              </a:lnSpc>
              <a:spcBef>
                <a:spcPts val="0"/>
              </a:spcBef>
              <a:spcAft>
                <a:spcPts val="0"/>
              </a:spcAft>
              <a:buFontTx/>
              <a:buNone/>
              <a:defRPr sz="1047" cap="all" baseline="0">
                <a:solidFill>
                  <a:schemeClr val="bg1"/>
                </a:solidFill>
              </a:defRPr>
            </a:lvl1pPr>
            <a:lvl2pPr>
              <a:defRPr sz="1047" baseline="0"/>
            </a:lvl2pPr>
            <a:lvl3pPr>
              <a:defRPr sz="1047" baseline="0"/>
            </a:lvl3pPr>
            <a:lvl4pPr>
              <a:defRPr sz="1047" baseline="0"/>
            </a:lvl4pPr>
            <a:lvl5pPr>
              <a:defRPr sz="1047" baseline="0"/>
            </a:lvl5pPr>
          </a:lstStyle>
          <a:p>
            <a:pPr lvl="0"/>
            <a:r>
              <a:rPr lang="fr-FR"/>
              <a:t>MOIS 202X</a:t>
            </a:r>
          </a:p>
        </p:txBody>
      </p:sp>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1148209" y="1795423"/>
            <a:ext cx="4419053" cy="3051534"/>
          </a:xfrm>
        </p:spPr>
        <p:txBody>
          <a:bodyPr anchor="b">
            <a:normAutofit/>
          </a:bodyPr>
          <a:lstStyle>
            <a:lvl1pPr algn="l">
              <a:lnSpc>
                <a:spcPct val="88000"/>
              </a:lnSpc>
              <a:defRPr sz="2442" b="1" cap="none" baseline="0">
                <a:latin typeface="+mj-lt"/>
              </a:defRPr>
            </a:lvl1pPr>
          </a:lstStyle>
          <a:p>
            <a:r>
              <a:rPr lang="fr-FR"/>
              <a:t>Titre général sur une</a:t>
            </a:r>
            <a:br>
              <a:rPr lang="fr-FR"/>
            </a:br>
            <a:r>
              <a:rPr lang="fr-FR"/>
              <a:t>ou plusieurs lignes</a:t>
            </a:r>
            <a:br>
              <a:rPr lang="fr-FR"/>
            </a:br>
            <a:r>
              <a:rPr lang="fr-FR" err="1"/>
              <a:t>conse</a:t>
            </a:r>
            <a:r>
              <a:rPr lang="fr-FR"/>
              <a:t> qui </a:t>
            </a:r>
            <a:r>
              <a:rPr lang="fr-FR" err="1"/>
              <a:t>volupicat</a:t>
            </a:r>
            <a:br>
              <a:rPr lang="fr-FR"/>
            </a:br>
            <a:r>
              <a:rPr lang="fr-FR" err="1"/>
              <a:t>late</a:t>
            </a:r>
            <a:r>
              <a:rPr lang="fr-FR"/>
              <a:t> </a:t>
            </a:r>
            <a:r>
              <a:rPr lang="fr-FR" err="1"/>
              <a:t>eumquidus</a:t>
            </a:r>
            <a:endParaRPr lang="fr-FR"/>
          </a:p>
        </p:txBody>
      </p:sp>
    </p:spTree>
    <p:extLst>
      <p:ext uri="{BB962C8B-B14F-4D97-AF65-F5344CB8AC3E}">
        <p14:creationId xmlns:p14="http://schemas.microsoft.com/office/powerpoint/2010/main" val="345515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RTIE modèle 1">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AB47A9A-063E-14A7-EB73-DA753ABED81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2255476" y="3917855"/>
            <a:ext cx="6160841" cy="1984167"/>
          </a:xfrm>
        </p:spPr>
        <p:txBody>
          <a:bodyPr anchor="t" anchorCtr="0">
            <a:normAutofit/>
          </a:bodyPr>
          <a:lstStyle>
            <a:lvl1pPr algn="l">
              <a:defRPr sz="2806" b="1" cap="none" baseline="0">
                <a:latin typeface="+mj-lt"/>
              </a:defRPr>
            </a:lvl1pPr>
          </a:lstStyle>
          <a:p>
            <a:r>
              <a:rPr lang="fr-FR"/>
              <a:t>1. Titre de la partie</a:t>
            </a:r>
          </a:p>
        </p:txBody>
      </p:sp>
    </p:spTree>
    <p:extLst>
      <p:ext uri="{BB962C8B-B14F-4D97-AF65-F5344CB8AC3E}">
        <p14:creationId xmlns:p14="http://schemas.microsoft.com/office/powerpoint/2010/main" val="133867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RTIE modèle 1">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AB47A9A-063E-14A7-EB73-DA753ABED81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2255477" y="3917856"/>
            <a:ext cx="6160841" cy="1984167"/>
          </a:xfrm>
        </p:spPr>
        <p:txBody>
          <a:bodyPr anchor="t" anchorCtr="0">
            <a:normAutofit/>
          </a:bodyPr>
          <a:lstStyle>
            <a:lvl1pPr algn="l">
              <a:defRPr sz="2233" b="1" cap="none" baseline="0">
                <a:latin typeface="+mj-lt"/>
              </a:defRPr>
            </a:lvl1pPr>
          </a:lstStyle>
          <a:p>
            <a:r>
              <a:rPr lang="fr-FR"/>
              <a:t>1. Titre de la partie</a:t>
            </a:r>
          </a:p>
        </p:txBody>
      </p:sp>
    </p:spTree>
    <p:extLst>
      <p:ext uri="{BB962C8B-B14F-4D97-AF65-F5344CB8AC3E}">
        <p14:creationId xmlns:p14="http://schemas.microsoft.com/office/powerpoint/2010/main" val="250962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RTIE modèle 2">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AB47A9A-063E-14A7-EB73-DA753ABED81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337" y="2"/>
            <a:ext cx="10689140" cy="7559674"/>
          </a:xfrm>
          <a:prstGeom prst="rect">
            <a:avLst/>
          </a:prstGeom>
        </p:spPr>
      </p:pic>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2255477" y="3917856"/>
            <a:ext cx="6160841" cy="1984167"/>
          </a:xfrm>
        </p:spPr>
        <p:txBody>
          <a:bodyPr anchor="t" anchorCtr="0">
            <a:normAutofit/>
          </a:bodyPr>
          <a:lstStyle>
            <a:lvl1pPr algn="l">
              <a:defRPr sz="2233" b="1" cap="none" baseline="0">
                <a:latin typeface="+mj-lt"/>
              </a:defRPr>
            </a:lvl1pPr>
          </a:lstStyle>
          <a:p>
            <a:r>
              <a:rPr lang="fr-FR"/>
              <a:t>1. Titre de la partie</a:t>
            </a:r>
          </a:p>
        </p:txBody>
      </p:sp>
    </p:spTree>
    <p:extLst>
      <p:ext uri="{BB962C8B-B14F-4D97-AF65-F5344CB8AC3E}">
        <p14:creationId xmlns:p14="http://schemas.microsoft.com/office/powerpoint/2010/main" val="177532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a:xfrm>
            <a:off x="672418"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
        <p:nvSpPr>
          <p:cNvPr id="5" name="Espace réservé du contenu 6">
            <a:extLst>
              <a:ext uri="{FF2B5EF4-FFF2-40B4-BE49-F238E27FC236}">
                <a16:creationId xmlns:a16="http://schemas.microsoft.com/office/drawing/2014/main" id="{24D1972C-3EFF-FDE5-8C5C-6214699DF9CA}"/>
              </a:ext>
            </a:extLst>
          </p:cNvPr>
          <p:cNvSpPr>
            <a:spLocks noGrp="1"/>
          </p:cNvSpPr>
          <p:nvPr>
            <p:ph sz="quarter" idx="16" hasCustomPrompt="1"/>
          </p:nvPr>
        </p:nvSpPr>
        <p:spPr>
          <a:xfrm>
            <a:off x="5577287"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Tree>
    <p:extLst>
      <p:ext uri="{BB962C8B-B14F-4D97-AF65-F5344CB8AC3E}">
        <p14:creationId xmlns:p14="http://schemas.microsoft.com/office/powerpoint/2010/main" val="78415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Tree>
    <p:extLst>
      <p:ext uri="{BB962C8B-B14F-4D97-AF65-F5344CB8AC3E}">
        <p14:creationId xmlns:p14="http://schemas.microsoft.com/office/powerpoint/2010/main" val="316059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graph, tableau, visue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a:xfrm>
            <a:off x="672418" y="1795424"/>
            <a:ext cx="4610843" cy="5045167"/>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
        <p:nvSpPr>
          <p:cNvPr id="5" name="Espace réservé du contenu 6">
            <a:extLst>
              <a:ext uri="{FF2B5EF4-FFF2-40B4-BE49-F238E27FC236}">
                <a16:creationId xmlns:a16="http://schemas.microsoft.com/office/drawing/2014/main" id="{24D1972C-3EFF-FDE5-8C5C-6214699DF9CA}"/>
              </a:ext>
            </a:extLst>
          </p:cNvPr>
          <p:cNvSpPr>
            <a:spLocks noGrp="1"/>
          </p:cNvSpPr>
          <p:nvPr>
            <p:ph sz="quarter" idx="16" hasCustomPrompt="1"/>
          </p:nvPr>
        </p:nvSpPr>
        <p:spPr>
          <a:xfrm>
            <a:off x="5577287"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Tree>
    <p:extLst>
      <p:ext uri="{BB962C8B-B14F-4D97-AF65-F5344CB8AC3E}">
        <p14:creationId xmlns:p14="http://schemas.microsoft.com/office/powerpoint/2010/main" val="207309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vierg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4025418-3A75-6F78-E341-5F74E2AB7302}"/>
              </a:ext>
            </a:extLst>
          </p:cNvPr>
          <p:cNvSpPr>
            <a:spLocks noGrp="1"/>
          </p:cNvSpPr>
          <p:nvPr>
            <p:ph type="sldNum" sz="quarter" idx="10"/>
          </p:nvPr>
        </p:nvSpPr>
        <p:spPr/>
        <p:txBody>
          <a:bodyPr/>
          <a:lstStyle/>
          <a:p>
            <a:fld id="{EF18FDA3-B4B7-4D23-9326-6D1D4F0C50F8}" type="slidenum">
              <a:rPr lang="fr-FR" smtClean="0"/>
              <a:pPr/>
              <a:t>‹N°›</a:t>
            </a:fld>
            <a:endParaRPr lang="fr-FR"/>
          </a:p>
        </p:txBody>
      </p:sp>
    </p:spTree>
    <p:extLst>
      <p:ext uri="{BB962C8B-B14F-4D97-AF65-F5344CB8AC3E}">
        <p14:creationId xmlns:p14="http://schemas.microsoft.com/office/powerpoint/2010/main" val="59726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3C9C2E9-3856-62E7-618A-386FC9ABEDF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2" name="Rectangle 1">
            <a:hlinkClick r:id="rId3"/>
            <a:extLst>
              <a:ext uri="{FF2B5EF4-FFF2-40B4-BE49-F238E27FC236}">
                <a16:creationId xmlns:a16="http://schemas.microsoft.com/office/drawing/2014/main" id="{DBD98384-0653-3838-5E55-DF03C31779D1}"/>
              </a:ext>
            </a:extLst>
          </p:cNvPr>
          <p:cNvSpPr/>
          <p:nvPr userDrawn="1"/>
        </p:nvSpPr>
        <p:spPr>
          <a:xfrm>
            <a:off x="2680378" y="3425186"/>
            <a:ext cx="5435005" cy="1857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56"/>
          </a:p>
        </p:txBody>
      </p:sp>
    </p:spTree>
    <p:extLst>
      <p:ext uri="{BB962C8B-B14F-4D97-AF65-F5344CB8AC3E}">
        <p14:creationId xmlns:p14="http://schemas.microsoft.com/office/powerpoint/2010/main" val="178628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852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OUVER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341EBA7-8796-F6E7-F3AE-0213D52760E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4" name="Espace réservé du texte 3">
            <a:extLst>
              <a:ext uri="{FF2B5EF4-FFF2-40B4-BE49-F238E27FC236}">
                <a16:creationId xmlns:a16="http://schemas.microsoft.com/office/drawing/2014/main" id="{6D986043-FA08-DEA4-8F23-53CACE24A31E}"/>
              </a:ext>
            </a:extLst>
          </p:cNvPr>
          <p:cNvSpPr>
            <a:spLocks noGrp="1"/>
          </p:cNvSpPr>
          <p:nvPr>
            <p:ph type="body" sz="quarter" idx="11" hasCustomPrompt="1"/>
          </p:nvPr>
        </p:nvSpPr>
        <p:spPr>
          <a:xfrm>
            <a:off x="1921503" y="4973313"/>
            <a:ext cx="1578516" cy="277783"/>
          </a:xfrm>
        </p:spPr>
        <p:txBody>
          <a:bodyPr anchor="ctr" anchorCtr="0">
            <a:noAutofit/>
          </a:bodyPr>
          <a:lstStyle>
            <a:lvl1pPr marL="0" indent="0">
              <a:lnSpc>
                <a:spcPct val="100000"/>
              </a:lnSpc>
              <a:spcBef>
                <a:spcPts val="0"/>
              </a:spcBef>
              <a:spcAft>
                <a:spcPts val="0"/>
              </a:spcAft>
              <a:buFontTx/>
              <a:buNone/>
              <a:defRPr sz="1047" cap="all" baseline="0">
                <a:solidFill>
                  <a:schemeClr val="bg1"/>
                </a:solidFill>
              </a:defRPr>
            </a:lvl1pPr>
            <a:lvl2pPr>
              <a:defRPr sz="1047" baseline="0"/>
            </a:lvl2pPr>
            <a:lvl3pPr>
              <a:defRPr sz="1047" baseline="0"/>
            </a:lvl3pPr>
            <a:lvl4pPr>
              <a:defRPr sz="1047" baseline="0"/>
            </a:lvl4pPr>
            <a:lvl5pPr>
              <a:defRPr sz="1047" baseline="0"/>
            </a:lvl5pPr>
          </a:lstStyle>
          <a:p>
            <a:pPr lvl="0"/>
            <a:r>
              <a:rPr lang="fr-FR"/>
              <a:t>MOIS 202X</a:t>
            </a:r>
          </a:p>
        </p:txBody>
      </p:sp>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1148209" y="1795423"/>
            <a:ext cx="4419053" cy="3051534"/>
          </a:xfrm>
        </p:spPr>
        <p:txBody>
          <a:bodyPr anchor="b">
            <a:normAutofit/>
          </a:bodyPr>
          <a:lstStyle>
            <a:lvl1pPr algn="l">
              <a:lnSpc>
                <a:spcPct val="88000"/>
              </a:lnSpc>
              <a:defRPr sz="2442" b="1" cap="none" baseline="0">
                <a:latin typeface="+mj-lt"/>
              </a:defRPr>
            </a:lvl1pPr>
          </a:lstStyle>
          <a:p>
            <a:r>
              <a:rPr lang="fr-FR"/>
              <a:t>Titre général sur une</a:t>
            </a:r>
            <a:br>
              <a:rPr lang="fr-FR"/>
            </a:br>
            <a:r>
              <a:rPr lang="fr-FR"/>
              <a:t>ou plusieurs lignes</a:t>
            </a:r>
            <a:br>
              <a:rPr lang="fr-FR"/>
            </a:br>
            <a:r>
              <a:rPr lang="fr-FR" err="1"/>
              <a:t>conse</a:t>
            </a:r>
            <a:r>
              <a:rPr lang="fr-FR"/>
              <a:t> qui </a:t>
            </a:r>
            <a:r>
              <a:rPr lang="fr-FR" err="1"/>
              <a:t>volupicat</a:t>
            </a:r>
            <a:br>
              <a:rPr lang="fr-FR"/>
            </a:br>
            <a:r>
              <a:rPr lang="fr-FR" err="1"/>
              <a:t>late</a:t>
            </a:r>
            <a:r>
              <a:rPr lang="fr-FR"/>
              <a:t> </a:t>
            </a:r>
            <a:r>
              <a:rPr lang="fr-FR" err="1"/>
              <a:t>eumquidus</a:t>
            </a:r>
            <a:endParaRPr lang="fr-FR"/>
          </a:p>
        </p:txBody>
      </p:sp>
    </p:spTree>
    <p:extLst>
      <p:ext uri="{BB962C8B-B14F-4D97-AF65-F5344CB8AC3E}">
        <p14:creationId xmlns:p14="http://schemas.microsoft.com/office/powerpoint/2010/main" val="91264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ARTIE modèle 1">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AB47A9A-063E-14A7-EB73-DA753ABED81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2255477" y="3917856"/>
            <a:ext cx="6160841" cy="1984167"/>
          </a:xfrm>
        </p:spPr>
        <p:txBody>
          <a:bodyPr anchor="t" anchorCtr="0">
            <a:normAutofit/>
          </a:bodyPr>
          <a:lstStyle>
            <a:lvl1pPr algn="l">
              <a:defRPr sz="2233" b="1" cap="none" baseline="0">
                <a:latin typeface="+mj-lt"/>
              </a:defRPr>
            </a:lvl1pPr>
          </a:lstStyle>
          <a:p>
            <a:r>
              <a:rPr lang="fr-FR"/>
              <a:t>1. Titre de la partie</a:t>
            </a:r>
          </a:p>
        </p:txBody>
      </p:sp>
    </p:spTree>
    <p:extLst>
      <p:ext uri="{BB962C8B-B14F-4D97-AF65-F5344CB8AC3E}">
        <p14:creationId xmlns:p14="http://schemas.microsoft.com/office/powerpoint/2010/main" val="426773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RTIE modèle 2">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AB47A9A-063E-14A7-EB73-DA753ABED81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337" y="1"/>
            <a:ext cx="10689140" cy="7559674"/>
          </a:xfrm>
          <a:prstGeom prst="rect">
            <a:avLst/>
          </a:prstGeom>
        </p:spPr>
      </p:pic>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2255476" y="3917855"/>
            <a:ext cx="6160841" cy="1984167"/>
          </a:xfrm>
        </p:spPr>
        <p:txBody>
          <a:bodyPr anchor="t" anchorCtr="0">
            <a:normAutofit/>
          </a:bodyPr>
          <a:lstStyle>
            <a:lvl1pPr algn="l">
              <a:defRPr sz="2806" b="1" cap="none" baseline="0">
                <a:latin typeface="+mj-lt"/>
              </a:defRPr>
            </a:lvl1pPr>
          </a:lstStyle>
          <a:p>
            <a:r>
              <a:rPr lang="fr-FR"/>
              <a:t>1. Titre de la partie</a:t>
            </a:r>
          </a:p>
        </p:txBody>
      </p:sp>
    </p:spTree>
    <p:extLst>
      <p:ext uri="{BB962C8B-B14F-4D97-AF65-F5344CB8AC3E}">
        <p14:creationId xmlns:p14="http://schemas.microsoft.com/office/powerpoint/2010/main" val="385472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ARTIE modèle 2">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AB47A9A-063E-14A7-EB73-DA753ABED81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337" y="2"/>
            <a:ext cx="10689140" cy="7559674"/>
          </a:xfrm>
          <a:prstGeom prst="rect">
            <a:avLst/>
          </a:prstGeom>
        </p:spPr>
      </p:pic>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2255477" y="3917856"/>
            <a:ext cx="6160841" cy="1984167"/>
          </a:xfrm>
        </p:spPr>
        <p:txBody>
          <a:bodyPr anchor="t" anchorCtr="0">
            <a:normAutofit/>
          </a:bodyPr>
          <a:lstStyle>
            <a:lvl1pPr algn="l">
              <a:defRPr sz="2233" b="1" cap="none" baseline="0">
                <a:latin typeface="+mj-lt"/>
              </a:defRPr>
            </a:lvl1pPr>
          </a:lstStyle>
          <a:p>
            <a:r>
              <a:rPr lang="fr-FR"/>
              <a:t>1. Titre de la partie</a:t>
            </a:r>
          </a:p>
        </p:txBody>
      </p:sp>
    </p:spTree>
    <p:extLst>
      <p:ext uri="{BB962C8B-B14F-4D97-AF65-F5344CB8AC3E}">
        <p14:creationId xmlns:p14="http://schemas.microsoft.com/office/powerpoint/2010/main" val="16531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a:xfrm>
            <a:off x="672418"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
        <p:nvSpPr>
          <p:cNvPr id="5" name="Espace réservé du contenu 6">
            <a:extLst>
              <a:ext uri="{FF2B5EF4-FFF2-40B4-BE49-F238E27FC236}">
                <a16:creationId xmlns:a16="http://schemas.microsoft.com/office/drawing/2014/main" id="{24D1972C-3EFF-FDE5-8C5C-6214699DF9CA}"/>
              </a:ext>
            </a:extLst>
          </p:cNvPr>
          <p:cNvSpPr>
            <a:spLocks noGrp="1"/>
          </p:cNvSpPr>
          <p:nvPr>
            <p:ph sz="quarter" idx="16" hasCustomPrompt="1"/>
          </p:nvPr>
        </p:nvSpPr>
        <p:spPr>
          <a:xfrm>
            <a:off x="5577287"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Tree>
    <p:extLst>
      <p:ext uri="{BB962C8B-B14F-4D97-AF65-F5344CB8AC3E}">
        <p14:creationId xmlns:p14="http://schemas.microsoft.com/office/powerpoint/2010/main" val="27923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Tree>
    <p:extLst>
      <p:ext uri="{BB962C8B-B14F-4D97-AF65-F5344CB8AC3E}">
        <p14:creationId xmlns:p14="http://schemas.microsoft.com/office/powerpoint/2010/main" val="218165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e + graph, tableau, visue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a:xfrm>
            <a:off x="672418" y="1795424"/>
            <a:ext cx="4610843" cy="5045167"/>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
        <p:nvSpPr>
          <p:cNvPr id="5" name="Espace réservé du contenu 6">
            <a:extLst>
              <a:ext uri="{FF2B5EF4-FFF2-40B4-BE49-F238E27FC236}">
                <a16:creationId xmlns:a16="http://schemas.microsoft.com/office/drawing/2014/main" id="{24D1972C-3EFF-FDE5-8C5C-6214699DF9CA}"/>
              </a:ext>
            </a:extLst>
          </p:cNvPr>
          <p:cNvSpPr>
            <a:spLocks noGrp="1"/>
          </p:cNvSpPr>
          <p:nvPr>
            <p:ph sz="quarter" idx="16" hasCustomPrompt="1"/>
          </p:nvPr>
        </p:nvSpPr>
        <p:spPr>
          <a:xfrm>
            <a:off x="5577287"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Tree>
    <p:extLst>
      <p:ext uri="{BB962C8B-B14F-4D97-AF65-F5344CB8AC3E}">
        <p14:creationId xmlns:p14="http://schemas.microsoft.com/office/powerpoint/2010/main" val="197051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vierg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4025418-3A75-6F78-E341-5F74E2AB7302}"/>
              </a:ext>
            </a:extLst>
          </p:cNvPr>
          <p:cNvSpPr>
            <a:spLocks noGrp="1"/>
          </p:cNvSpPr>
          <p:nvPr>
            <p:ph type="sldNum" sz="quarter" idx="10"/>
          </p:nvPr>
        </p:nvSpPr>
        <p:spPr/>
        <p:txBody>
          <a:bodyPr/>
          <a:lstStyle/>
          <a:p>
            <a:fld id="{EF18FDA3-B4B7-4D23-9326-6D1D4F0C50F8}" type="slidenum">
              <a:rPr lang="fr-FR" smtClean="0"/>
              <a:pPr/>
              <a:t>‹N°›</a:t>
            </a:fld>
            <a:endParaRPr lang="fr-FR"/>
          </a:p>
        </p:txBody>
      </p:sp>
    </p:spTree>
    <p:extLst>
      <p:ext uri="{BB962C8B-B14F-4D97-AF65-F5344CB8AC3E}">
        <p14:creationId xmlns:p14="http://schemas.microsoft.com/office/powerpoint/2010/main" val="428042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3C9C2E9-3856-62E7-618A-386FC9ABEDF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2" name="Rectangle 1">
            <a:hlinkClick r:id="rId3"/>
            <a:extLst>
              <a:ext uri="{FF2B5EF4-FFF2-40B4-BE49-F238E27FC236}">
                <a16:creationId xmlns:a16="http://schemas.microsoft.com/office/drawing/2014/main" id="{DBD98384-0653-3838-5E55-DF03C31779D1}"/>
              </a:ext>
            </a:extLst>
          </p:cNvPr>
          <p:cNvSpPr/>
          <p:nvPr userDrawn="1"/>
        </p:nvSpPr>
        <p:spPr>
          <a:xfrm>
            <a:off x="2680378" y="3425186"/>
            <a:ext cx="5435005" cy="1857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56"/>
          </a:p>
        </p:txBody>
      </p:sp>
    </p:spTree>
    <p:extLst>
      <p:ext uri="{BB962C8B-B14F-4D97-AF65-F5344CB8AC3E}">
        <p14:creationId xmlns:p14="http://schemas.microsoft.com/office/powerpoint/2010/main" val="254737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E6D71B0-95A3-4493-9D96-5908323A7020}"/>
              </a:ext>
            </a:extLst>
          </p:cNvPr>
          <p:cNvGraphicFramePr>
            <a:graphicFrameLocks noChangeAspect="1"/>
          </p:cNvGraphicFramePr>
          <p:nvPr userDrawn="1">
            <p:custDataLst>
              <p:tags r:id="rId1"/>
            </p:custDataLst>
            <p:extLst>
              <p:ext uri="{D42A27DB-BD31-4B8C-83A1-F6EECF244321}">
                <p14:modId xmlns:p14="http://schemas.microsoft.com/office/powerpoint/2010/main" val="1177219332"/>
              </p:ext>
            </p:extLst>
          </p:nvPr>
        </p:nvGraphicFramePr>
        <p:xfrm>
          <a:off x="2477" y="1316"/>
          <a:ext cx="2476" cy="1313"/>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9" name="Object 8" hidden="1">
                        <a:extLst>
                          <a:ext uri="{FF2B5EF4-FFF2-40B4-BE49-F238E27FC236}">
                            <a16:creationId xmlns:a16="http://schemas.microsoft.com/office/drawing/2014/main" id="{7E6D71B0-95A3-4493-9D96-5908323A7020}"/>
                          </a:ext>
                        </a:extLst>
                      </p:cNvPr>
                      <p:cNvPicPr/>
                      <p:nvPr/>
                    </p:nvPicPr>
                    <p:blipFill>
                      <a:blip r:embed="rId5"/>
                      <a:stretch>
                        <a:fillRect/>
                      </a:stretch>
                    </p:blipFill>
                    <p:spPr>
                      <a:xfrm>
                        <a:off x="2477" y="1316"/>
                        <a:ext cx="2476" cy="1313"/>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30B3DDA-1A61-4EE4-AB39-49E465C883C7}"/>
              </a:ext>
            </a:extLst>
          </p:cNvPr>
          <p:cNvSpPr/>
          <p:nvPr userDrawn="1">
            <p:custDataLst>
              <p:tags r:id="rId2"/>
            </p:custDataLst>
          </p:nvPr>
        </p:nvSpPr>
        <p:spPr>
          <a:xfrm>
            <a:off x="1" y="2"/>
            <a:ext cx="247495" cy="131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727" b="0" i="0" baseline="0">
              <a:latin typeface="Calibri Light" panose="020F0302020204030204" pitchFamily="34" charset="0"/>
              <a:ea typeface="+mj-ea"/>
              <a:cs typeface="+mj-cs"/>
              <a:sym typeface="Calibri Light" panose="020F0302020204030204" pitchFamily="34" charset="0"/>
            </a:endParaRPr>
          </a:p>
        </p:txBody>
      </p:sp>
      <p:sp>
        <p:nvSpPr>
          <p:cNvPr id="7" name="Title 6">
            <a:extLst>
              <a:ext uri="{FF2B5EF4-FFF2-40B4-BE49-F238E27FC236}">
                <a16:creationId xmlns:a16="http://schemas.microsoft.com/office/drawing/2014/main" id="{5E84A14C-54A4-4544-BB85-1B78D5EF5D7F}"/>
              </a:ext>
            </a:extLst>
          </p:cNvPr>
          <p:cNvSpPr>
            <a:spLocks noGrp="1"/>
          </p:cNvSpPr>
          <p:nvPr>
            <p:ph type="title" hasCustomPrompt="1"/>
          </p:nvPr>
        </p:nvSpPr>
        <p:spPr>
          <a:xfrm>
            <a:off x="837215" y="361653"/>
            <a:ext cx="9017388" cy="311752"/>
          </a:xfrm>
        </p:spPr>
        <p:txBody>
          <a:bodyPr>
            <a:spAutoFit/>
          </a:bodyPr>
          <a:lstStyle>
            <a:lvl1pPr>
              <a:defRPr sz="2302">
                <a:solidFill>
                  <a:schemeClr val="bg2"/>
                </a:solidFill>
              </a:defRPr>
            </a:lvl1pPr>
          </a:lstStyle>
          <a:p>
            <a:r>
              <a:rPr lang="en-US"/>
              <a:t>SOMMAIRE</a:t>
            </a:r>
            <a:endParaRPr lang="fr-FR"/>
          </a:p>
        </p:txBody>
      </p:sp>
    </p:spTree>
    <p:extLst>
      <p:ext uri="{BB962C8B-B14F-4D97-AF65-F5344CB8AC3E}">
        <p14:creationId xmlns:p14="http://schemas.microsoft.com/office/powerpoint/2010/main" val="258074224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705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OUVER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341EBA7-8796-F6E7-F3AE-0213D52760E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4" name="Espace réservé du texte 3">
            <a:extLst>
              <a:ext uri="{FF2B5EF4-FFF2-40B4-BE49-F238E27FC236}">
                <a16:creationId xmlns:a16="http://schemas.microsoft.com/office/drawing/2014/main" id="{6D986043-FA08-DEA4-8F23-53CACE24A31E}"/>
              </a:ext>
            </a:extLst>
          </p:cNvPr>
          <p:cNvSpPr>
            <a:spLocks noGrp="1"/>
          </p:cNvSpPr>
          <p:nvPr>
            <p:ph type="body" sz="quarter" idx="11" hasCustomPrompt="1"/>
          </p:nvPr>
        </p:nvSpPr>
        <p:spPr>
          <a:xfrm>
            <a:off x="1921503" y="4973313"/>
            <a:ext cx="1578516" cy="277783"/>
          </a:xfrm>
        </p:spPr>
        <p:txBody>
          <a:bodyPr anchor="ctr" anchorCtr="0">
            <a:noAutofit/>
          </a:bodyPr>
          <a:lstStyle>
            <a:lvl1pPr marL="0" indent="0">
              <a:lnSpc>
                <a:spcPct val="100000"/>
              </a:lnSpc>
              <a:spcBef>
                <a:spcPts val="0"/>
              </a:spcBef>
              <a:spcAft>
                <a:spcPts val="0"/>
              </a:spcAft>
              <a:buFontTx/>
              <a:buNone/>
              <a:defRPr sz="1047" cap="all" baseline="0">
                <a:solidFill>
                  <a:schemeClr val="bg1"/>
                </a:solidFill>
              </a:defRPr>
            </a:lvl1pPr>
            <a:lvl2pPr>
              <a:defRPr sz="1047" baseline="0"/>
            </a:lvl2pPr>
            <a:lvl3pPr>
              <a:defRPr sz="1047" baseline="0"/>
            </a:lvl3pPr>
            <a:lvl4pPr>
              <a:defRPr sz="1047" baseline="0"/>
            </a:lvl4pPr>
            <a:lvl5pPr>
              <a:defRPr sz="1047" baseline="0"/>
            </a:lvl5pPr>
          </a:lstStyle>
          <a:p>
            <a:pPr lvl="0"/>
            <a:r>
              <a:rPr lang="fr-FR"/>
              <a:t>MOIS 202X</a:t>
            </a:r>
          </a:p>
        </p:txBody>
      </p:sp>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1148209" y="1795423"/>
            <a:ext cx="4419053" cy="3051534"/>
          </a:xfrm>
        </p:spPr>
        <p:txBody>
          <a:bodyPr anchor="b">
            <a:normAutofit/>
          </a:bodyPr>
          <a:lstStyle>
            <a:lvl1pPr algn="l">
              <a:lnSpc>
                <a:spcPct val="88000"/>
              </a:lnSpc>
              <a:defRPr sz="2442" b="1" cap="none" baseline="0">
                <a:latin typeface="+mj-lt"/>
              </a:defRPr>
            </a:lvl1pPr>
          </a:lstStyle>
          <a:p>
            <a:r>
              <a:rPr lang="fr-FR"/>
              <a:t>Titre général sur une</a:t>
            </a:r>
            <a:br>
              <a:rPr lang="fr-FR"/>
            </a:br>
            <a:r>
              <a:rPr lang="fr-FR"/>
              <a:t>ou plusieurs lignes</a:t>
            </a:r>
            <a:br>
              <a:rPr lang="fr-FR"/>
            </a:br>
            <a:r>
              <a:rPr lang="fr-FR" err="1"/>
              <a:t>conse</a:t>
            </a:r>
            <a:r>
              <a:rPr lang="fr-FR"/>
              <a:t> qui </a:t>
            </a:r>
            <a:r>
              <a:rPr lang="fr-FR" err="1"/>
              <a:t>volupicat</a:t>
            </a:r>
            <a:br>
              <a:rPr lang="fr-FR"/>
            </a:br>
            <a:r>
              <a:rPr lang="fr-FR" err="1"/>
              <a:t>late</a:t>
            </a:r>
            <a:r>
              <a:rPr lang="fr-FR"/>
              <a:t> </a:t>
            </a:r>
            <a:r>
              <a:rPr lang="fr-FR" err="1"/>
              <a:t>eumquidus</a:t>
            </a:r>
            <a:endParaRPr lang="fr-FR"/>
          </a:p>
        </p:txBody>
      </p:sp>
    </p:spTree>
    <p:extLst>
      <p:ext uri="{BB962C8B-B14F-4D97-AF65-F5344CB8AC3E}">
        <p14:creationId xmlns:p14="http://schemas.microsoft.com/office/powerpoint/2010/main" val="147978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ARTIE modèle 1">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AB47A9A-063E-14A7-EB73-DA753ABED81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2255477" y="3917856"/>
            <a:ext cx="6160841" cy="1984167"/>
          </a:xfrm>
        </p:spPr>
        <p:txBody>
          <a:bodyPr anchor="t" anchorCtr="0">
            <a:normAutofit/>
          </a:bodyPr>
          <a:lstStyle>
            <a:lvl1pPr algn="l">
              <a:defRPr sz="2233" b="1" cap="none" baseline="0">
                <a:latin typeface="+mj-lt"/>
              </a:defRPr>
            </a:lvl1pPr>
          </a:lstStyle>
          <a:p>
            <a:r>
              <a:rPr lang="fr-FR"/>
              <a:t>1. Titre de la partie</a:t>
            </a:r>
          </a:p>
        </p:txBody>
      </p:sp>
    </p:spTree>
    <p:extLst>
      <p:ext uri="{BB962C8B-B14F-4D97-AF65-F5344CB8AC3E}">
        <p14:creationId xmlns:p14="http://schemas.microsoft.com/office/powerpoint/2010/main" val="68773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a:xfrm>
            <a:off x="672417"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
        <p:nvSpPr>
          <p:cNvPr id="5" name="Espace réservé du contenu 6">
            <a:extLst>
              <a:ext uri="{FF2B5EF4-FFF2-40B4-BE49-F238E27FC236}">
                <a16:creationId xmlns:a16="http://schemas.microsoft.com/office/drawing/2014/main" id="{24D1972C-3EFF-FDE5-8C5C-6214699DF9CA}"/>
              </a:ext>
            </a:extLst>
          </p:cNvPr>
          <p:cNvSpPr>
            <a:spLocks noGrp="1"/>
          </p:cNvSpPr>
          <p:nvPr>
            <p:ph sz="quarter" idx="16" hasCustomPrompt="1"/>
          </p:nvPr>
        </p:nvSpPr>
        <p:spPr>
          <a:xfrm>
            <a:off x="5577286"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Tree>
    <p:extLst>
      <p:ext uri="{BB962C8B-B14F-4D97-AF65-F5344CB8AC3E}">
        <p14:creationId xmlns:p14="http://schemas.microsoft.com/office/powerpoint/2010/main" val="261977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ARTIE modèle 2">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AB47A9A-063E-14A7-EB73-DA753ABED81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337" y="2"/>
            <a:ext cx="10689140" cy="7559674"/>
          </a:xfrm>
          <a:prstGeom prst="rect">
            <a:avLst/>
          </a:prstGeom>
        </p:spPr>
      </p:pic>
      <p:sp>
        <p:nvSpPr>
          <p:cNvPr id="2" name="Titre 1">
            <a:extLst>
              <a:ext uri="{FF2B5EF4-FFF2-40B4-BE49-F238E27FC236}">
                <a16:creationId xmlns:a16="http://schemas.microsoft.com/office/drawing/2014/main" id="{093F8915-9A06-487A-AA45-F32FF371AD43}"/>
              </a:ext>
            </a:extLst>
          </p:cNvPr>
          <p:cNvSpPr>
            <a:spLocks noGrp="1"/>
          </p:cNvSpPr>
          <p:nvPr>
            <p:ph type="ctrTitle" hasCustomPrompt="1"/>
          </p:nvPr>
        </p:nvSpPr>
        <p:spPr>
          <a:xfrm>
            <a:off x="2255477" y="3917856"/>
            <a:ext cx="6160841" cy="1984167"/>
          </a:xfrm>
        </p:spPr>
        <p:txBody>
          <a:bodyPr anchor="t" anchorCtr="0">
            <a:normAutofit/>
          </a:bodyPr>
          <a:lstStyle>
            <a:lvl1pPr algn="l">
              <a:defRPr sz="2233" b="1" cap="none" baseline="0">
                <a:latin typeface="+mj-lt"/>
              </a:defRPr>
            </a:lvl1pPr>
          </a:lstStyle>
          <a:p>
            <a:r>
              <a:rPr lang="fr-FR"/>
              <a:t>1. Titre de la partie</a:t>
            </a:r>
          </a:p>
        </p:txBody>
      </p:sp>
    </p:spTree>
    <p:extLst>
      <p:ext uri="{BB962C8B-B14F-4D97-AF65-F5344CB8AC3E}">
        <p14:creationId xmlns:p14="http://schemas.microsoft.com/office/powerpoint/2010/main" val="411959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a:xfrm>
            <a:off x="672418"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
        <p:nvSpPr>
          <p:cNvPr id="5" name="Espace réservé du contenu 6">
            <a:extLst>
              <a:ext uri="{FF2B5EF4-FFF2-40B4-BE49-F238E27FC236}">
                <a16:creationId xmlns:a16="http://schemas.microsoft.com/office/drawing/2014/main" id="{24D1972C-3EFF-FDE5-8C5C-6214699DF9CA}"/>
              </a:ext>
            </a:extLst>
          </p:cNvPr>
          <p:cNvSpPr>
            <a:spLocks noGrp="1"/>
          </p:cNvSpPr>
          <p:nvPr>
            <p:ph sz="quarter" idx="16" hasCustomPrompt="1"/>
          </p:nvPr>
        </p:nvSpPr>
        <p:spPr>
          <a:xfrm>
            <a:off x="5577287"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Tree>
    <p:extLst>
      <p:ext uri="{BB962C8B-B14F-4D97-AF65-F5344CB8AC3E}">
        <p14:creationId xmlns:p14="http://schemas.microsoft.com/office/powerpoint/2010/main" val="338807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Tree>
    <p:extLst>
      <p:ext uri="{BB962C8B-B14F-4D97-AF65-F5344CB8AC3E}">
        <p14:creationId xmlns:p14="http://schemas.microsoft.com/office/powerpoint/2010/main" val="166133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e + graph, tableau, visue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a:xfrm>
            <a:off x="672418" y="1795424"/>
            <a:ext cx="4610843" cy="5045167"/>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
        <p:nvSpPr>
          <p:cNvPr id="5" name="Espace réservé du contenu 6">
            <a:extLst>
              <a:ext uri="{FF2B5EF4-FFF2-40B4-BE49-F238E27FC236}">
                <a16:creationId xmlns:a16="http://schemas.microsoft.com/office/drawing/2014/main" id="{24D1972C-3EFF-FDE5-8C5C-6214699DF9CA}"/>
              </a:ext>
            </a:extLst>
          </p:cNvPr>
          <p:cNvSpPr>
            <a:spLocks noGrp="1"/>
          </p:cNvSpPr>
          <p:nvPr>
            <p:ph sz="quarter" idx="16" hasCustomPrompt="1"/>
          </p:nvPr>
        </p:nvSpPr>
        <p:spPr>
          <a:xfrm>
            <a:off x="5577287"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Tree>
    <p:extLst>
      <p:ext uri="{BB962C8B-B14F-4D97-AF65-F5344CB8AC3E}">
        <p14:creationId xmlns:p14="http://schemas.microsoft.com/office/powerpoint/2010/main" val="30991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vierg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4025418-3A75-6F78-E341-5F74E2AB7302}"/>
              </a:ext>
            </a:extLst>
          </p:cNvPr>
          <p:cNvSpPr>
            <a:spLocks noGrp="1"/>
          </p:cNvSpPr>
          <p:nvPr>
            <p:ph type="sldNum" sz="quarter" idx="10"/>
          </p:nvPr>
        </p:nvSpPr>
        <p:spPr/>
        <p:txBody>
          <a:bodyPr/>
          <a:lstStyle/>
          <a:p>
            <a:fld id="{EF18FDA3-B4B7-4D23-9326-6D1D4F0C50F8}" type="slidenum">
              <a:rPr lang="fr-FR" smtClean="0"/>
              <a:pPr/>
              <a:t>‹N°›</a:t>
            </a:fld>
            <a:endParaRPr lang="fr-FR"/>
          </a:p>
        </p:txBody>
      </p:sp>
    </p:spTree>
    <p:extLst>
      <p:ext uri="{BB962C8B-B14F-4D97-AF65-F5344CB8AC3E}">
        <p14:creationId xmlns:p14="http://schemas.microsoft.com/office/powerpoint/2010/main" val="236244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3C9C2E9-3856-62E7-618A-386FC9ABEDF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2" name="Rectangle 1">
            <a:hlinkClick r:id="rId3"/>
            <a:extLst>
              <a:ext uri="{FF2B5EF4-FFF2-40B4-BE49-F238E27FC236}">
                <a16:creationId xmlns:a16="http://schemas.microsoft.com/office/drawing/2014/main" id="{DBD98384-0653-3838-5E55-DF03C31779D1}"/>
              </a:ext>
            </a:extLst>
          </p:cNvPr>
          <p:cNvSpPr/>
          <p:nvPr userDrawn="1"/>
        </p:nvSpPr>
        <p:spPr>
          <a:xfrm>
            <a:off x="2680378" y="3425186"/>
            <a:ext cx="5435005" cy="1857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56"/>
          </a:p>
        </p:txBody>
      </p:sp>
    </p:spTree>
    <p:extLst>
      <p:ext uri="{BB962C8B-B14F-4D97-AF65-F5344CB8AC3E}">
        <p14:creationId xmlns:p14="http://schemas.microsoft.com/office/powerpoint/2010/main" val="30271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E6D71B0-95A3-4493-9D96-5908323A7020}"/>
              </a:ext>
            </a:extLst>
          </p:cNvPr>
          <p:cNvGraphicFramePr>
            <a:graphicFrameLocks noChangeAspect="1"/>
          </p:cNvGraphicFramePr>
          <p:nvPr userDrawn="1">
            <p:custDataLst>
              <p:tags r:id="rId1"/>
            </p:custDataLst>
            <p:extLst>
              <p:ext uri="{D42A27DB-BD31-4B8C-83A1-F6EECF244321}">
                <p14:modId xmlns:p14="http://schemas.microsoft.com/office/powerpoint/2010/main" val="1177219332"/>
              </p:ext>
            </p:extLst>
          </p:nvPr>
        </p:nvGraphicFramePr>
        <p:xfrm>
          <a:off x="2477" y="1316"/>
          <a:ext cx="2476" cy="1313"/>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9" name="Object 8" hidden="1">
                        <a:extLst>
                          <a:ext uri="{FF2B5EF4-FFF2-40B4-BE49-F238E27FC236}">
                            <a16:creationId xmlns:a16="http://schemas.microsoft.com/office/drawing/2014/main" id="{7E6D71B0-95A3-4493-9D96-5908323A7020}"/>
                          </a:ext>
                        </a:extLst>
                      </p:cNvPr>
                      <p:cNvPicPr/>
                      <p:nvPr/>
                    </p:nvPicPr>
                    <p:blipFill>
                      <a:blip r:embed="rId5"/>
                      <a:stretch>
                        <a:fillRect/>
                      </a:stretch>
                    </p:blipFill>
                    <p:spPr>
                      <a:xfrm>
                        <a:off x="2477" y="1316"/>
                        <a:ext cx="2476" cy="1313"/>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30B3DDA-1A61-4EE4-AB39-49E465C883C7}"/>
              </a:ext>
            </a:extLst>
          </p:cNvPr>
          <p:cNvSpPr/>
          <p:nvPr userDrawn="1">
            <p:custDataLst>
              <p:tags r:id="rId2"/>
            </p:custDataLst>
          </p:nvPr>
        </p:nvSpPr>
        <p:spPr>
          <a:xfrm>
            <a:off x="1" y="2"/>
            <a:ext cx="247495" cy="131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727" b="0" i="0" baseline="0">
              <a:latin typeface="Calibri Light" panose="020F0302020204030204" pitchFamily="34" charset="0"/>
              <a:ea typeface="+mj-ea"/>
              <a:cs typeface="+mj-cs"/>
              <a:sym typeface="Calibri Light" panose="020F0302020204030204" pitchFamily="34" charset="0"/>
            </a:endParaRPr>
          </a:p>
        </p:txBody>
      </p:sp>
      <p:sp>
        <p:nvSpPr>
          <p:cNvPr id="7" name="Title 6">
            <a:extLst>
              <a:ext uri="{FF2B5EF4-FFF2-40B4-BE49-F238E27FC236}">
                <a16:creationId xmlns:a16="http://schemas.microsoft.com/office/drawing/2014/main" id="{5E84A14C-54A4-4544-BB85-1B78D5EF5D7F}"/>
              </a:ext>
            </a:extLst>
          </p:cNvPr>
          <p:cNvSpPr>
            <a:spLocks noGrp="1"/>
          </p:cNvSpPr>
          <p:nvPr>
            <p:ph type="title" hasCustomPrompt="1"/>
          </p:nvPr>
        </p:nvSpPr>
        <p:spPr>
          <a:xfrm>
            <a:off x="837215" y="361653"/>
            <a:ext cx="9017388" cy="311752"/>
          </a:xfrm>
        </p:spPr>
        <p:txBody>
          <a:bodyPr>
            <a:spAutoFit/>
          </a:bodyPr>
          <a:lstStyle>
            <a:lvl1pPr>
              <a:defRPr sz="2302">
                <a:solidFill>
                  <a:schemeClr val="bg2"/>
                </a:solidFill>
              </a:defRPr>
            </a:lvl1pPr>
          </a:lstStyle>
          <a:p>
            <a:r>
              <a:rPr lang="en-US"/>
              <a:t>SOMMAIRE</a:t>
            </a:r>
            <a:endParaRPr lang="fr-FR"/>
          </a:p>
        </p:txBody>
      </p:sp>
    </p:spTree>
    <p:extLst>
      <p:ext uri="{BB962C8B-B14F-4D97-AF65-F5344CB8AC3E}">
        <p14:creationId xmlns:p14="http://schemas.microsoft.com/office/powerpoint/2010/main" val="12868737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Tree>
    <p:extLst>
      <p:ext uri="{BB962C8B-B14F-4D97-AF65-F5344CB8AC3E}">
        <p14:creationId xmlns:p14="http://schemas.microsoft.com/office/powerpoint/2010/main" val="366899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graph, tableau, visue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72678-7ADE-477C-B11D-739CE63A0F86}"/>
              </a:ext>
            </a:extLst>
          </p:cNvPr>
          <p:cNvSpPr>
            <a:spLocks noGrp="1"/>
          </p:cNvSpPr>
          <p:nvPr>
            <p:ph type="title" hasCustomPrompt="1"/>
          </p:nvPr>
        </p:nvSpPr>
        <p:spPr/>
        <p:txBody>
          <a:bodyPr/>
          <a:lstStyle>
            <a:lvl1pPr>
              <a:defRPr/>
            </a:lvl1pPr>
          </a:lstStyle>
          <a:p>
            <a:r>
              <a:rPr lang="fr-FR"/>
              <a:t>Thématique de la diapositive</a:t>
            </a:r>
            <a:br>
              <a:rPr lang="fr-FR"/>
            </a:br>
            <a:r>
              <a:rPr lang="fr-FR"/>
              <a:t>sur 2 lignes</a:t>
            </a:r>
          </a:p>
        </p:txBody>
      </p:sp>
      <p:sp>
        <p:nvSpPr>
          <p:cNvPr id="7" name="Espace réservé du contenu 6">
            <a:extLst>
              <a:ext uri="{FF2B5EF4-FFF2-40B4-BE49-F238E27FC236}">
                <a16:creationId xmlns:a16="http://schemas.microsoft.com/office/drawing/2014/main" id="{C9F4F8BE-B2CF-480B-86B0-C85469A0F446}"/>
              </a:ext>
            </a:extLst>
          </p:cNvPr>
          <p:cNvSpPr>
            <a:spLocks noGrp="1"/>
          </p:cNvSpPr>
          <p:nvPr>
            <p:ph sz="quarter" idx="13" hasCustomPrompt="1"/>
          </p:nvPr>
        </p:nvSpPr>
        <p:spPr>
          <a:xfrm>
            <a:off x="672417" y="1795423"/>
            <a:ext cx="4610843" cy="5045167"/>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
        <p:nvSpPr>
          <p:cNvPr id="4" name="Espace réservé du numéro de diapositive 3">
            <a:extLst>
              <a:ext uri="{FF2B5EF4-FFF2-40B4-BE49-F238E27FC236}">
                <a16:creationId xmlns:a16="http://schemas.microsoft.com/office/drawing/2014/main" id="{26D79774-D209-5F4A-B00A-87FA79EAFC8C}"/>
              </a:ext>
            </a:extLst>
          </p:cNvPr>
          <p:cNvSpPr>
            <a:spLocks noGrp="1"/>
          </p:cNvSpPr>
          <p:nvPr>
            <p:ph type="sldNum" sz="quarter" idx="15"/>
          </p:nvPr>
        </p:nvSpPr>
        <p:spPr/>
        <p:txBody>
          <a:bodyPr/>
          <a:lstStyle/>
          <a:p>
            <a:fld id="{EF18FDA3-B4B7-4D23-9326-6D1D4F0C50F8}" type="slidenum">
              <a:rPr lang="fr-FR" smtClean="0"/>
              <a:pPr/>
              <a:t>‹N°›</a:t>
            </a:fld>
            <a:endParaRPr lang="fr-FR"/>
          </a:p>
        </p:txBody>
      </p:sp>
      <p:sp>
        <p:nvSpPr>
          <p:cNvPr id="5" name="Espace réservé du contenu 6">
            <a:extLst>
              <a:ext uri="{FF2B5EF4-FFF2-40B4-BE49-F238E27FC236}">
                <a16:creationId xmlns:a16="http://schemas.microsoft.com/office/drawing/2014/main" id="{24D1972C-3EFF-FDE5-8C5C-6214699DF9CA}"/>
              </a:ext>
            </a:extLst>
          </p:cNvPr>
          <p:cNvSpPr>
            <a:spLocks noGrp="1"/>
          </p:cNvSpPr>
          <p:nvPr>
            <p:ph sz="quarter" idx="16" hasCustomPrompt="1"/>
          </p:nvPr>
        </p:nvSpPr>
        <p:spPr>
          <a:xfrm>
            <a:off x="5577286" y="1795423"/>
            <a:ext cx="4610843" cy="5039783"/>
          </a:xfrm>
        </p:spPr>
        <p:txBody>
          <a:bodyPr/>
          <a:lstStyle>
            <a:lvl1pPr>
              <a:defRPr/>
            </a:lvl1pPr>
            <a:lvl5pPr>
              <a:defRPr/>
            </a:lvl5pPr>
          </a:lstStyle>
          <a:p>
            <a:pPr lvl="0"/>
            <a:r>
              <a:rPr lang="fr-FR"/>
              <a:t>Titre de niveau 1</a:t>
            </a:r>
          </a:p>
          <a:p>
            <a:pPr lvl="1"/>
            <a:r>
              <a:rPr lang="fr-FR"/>
              <a:t>Titre de niveau 2</a:t>
            </a:r>
          </a:p>
          <a:p>
            <a:pPr lvl="2"/>
            <a:r>
              <a:rPr lang="fr-FR"/>
              <a:t>Titre de niveau 3</a:t>
            </a:r>
          </a:p>
          <a:p>
            <a:pPr lvl="3"/>
            <a:r>
              <a:rPr lang="fr-FR"/>
              <a:t>Titre de niveau 4</a:t>
            </a:r>
          </a:p>
          <a:p>
            <a:pPr lvl="4"/>
            <a:r>
              <a:rPr lang="fr-FR"/>
              <a:t>Texte courant</a:t>
            </a:r>
          </a:p>
        </p:txBody>
      </p:sp>
    </p:spTree>
    <p:extLst>
      <p:ext uri="{BB962C8B-B14F-4D97-AF65-F5344CB8AC3E}">
        <p14:creationId xmlns:p14="http://schemas.microsoft.com/office/powerpoint/2010/main" val="99116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vierg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4025418-3A75-6F78-E341-5F74E2AB7302}"/>
              </a:ext>
            </a:extLst>
          </p:cNvPr>
          <p:cNvSpPr>
            <a:spLocks noGrp="1"/>
          </p:cNvSpPr>
          <p:nvPr>
            <p:ph type="sldNum" sz="quarter" idx="10"/>
          </p:nvPr>
        </p:nvSpPr>
        <p:spPr/>
        <p:txBody>
          <a:bodyPr/>
          <a:lstStyle/>
          <a:p>
            <a:fld id="{EF18FDA3-B4B7-4D23-9326-6D1D4F0C50F8}" type="slidenum">
              <a:rPr lang="fr-FR" smtClean="0"/>
              <a:pPr/>
              <a:t>‹N°›</a:t>
            </a:fld>
            <a:endParaRPr lang="fr-FR"/>
          </a:p>
        </p:txBody>
      </p:sp>
    </p:spTree>
    <p:extLst>
      <p:ext uri="{BB962C8B-B14F-4D97-AF65-F5344CB8AC3E}">
        <p14:creationId xmlns:p14="http://schemas.microsoft.com/office/powerpoint/2010/main" val="131726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3C9C2E9-3856-62E7-618A-386FC9ABEDF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 y="0"/>
            <a:ext cx="10689140" cy="7559675"/>
          </a:xfrm>
          <a:prstGeom prst="rect">
            <a:avLst/>
          </a:prstGeom>
        </p:spPr>
      </p:pic>
      <p:sp>
        <p:nvSpPr>
          <p:cNvPr id="2" name="Rectangle 1">
            <a:hlinkClick r:id="rId3"/>
            <a:extLst>
              <a:ext uri="{FF2B5EF4-FFF2-40B4-BE49-F238E27FC236}">
                <a16:creationId xmlns:a16="http://schemas.microsoft.com/office/drawing/2014/main" id="{DBD98384-0653-3838-5E55-DF03C31779D1}"/>
              </a:ext>
            </a:extLst>
          </p:cNvPr>
          <p:cNvSpPr/>
          <p:nvPr userDrawn="1"/>
        </p:nvSpPr>
        <p:spPr>
          <a:xfrm>
            <a:off x="2680378" y="3425186"/>
            <a:ext cx="5435005" cy="1857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spTree>
    <p:extLst>
      <p:ext uri="{BB962C8B-B14F-4D97-AF65-F5344CB8AC3E}">
        <p14:creationId xmlns:p14="http://schemas.microsoft.com/office/powerpoint/2010/main" val="93334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u - Titre Jau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278" y="1064698"/>
            <a:ext cx="9952149" cy="5257761"/>
          </a:xfrm>
          <a:prstGeom prst="rect">
            <a:avLst/>
          </a:prstGeom>
        </p:spPr>
        <p:txBody>
          <a:bodyPr/>
          <a:lstStyle>
            <a:lvl1pPr marL="0" indent="0">
              <a:buNone/>
              <a:defRPr sz="1403">
                <a:latin typeface="Arial"/>
                <a:cs typeface="Arial"/>
              </a:defRPr>
            </a:lvl1pPr>
            <a:lvl2pPr>
              <a:defRPr sz="1403">
                <a:latin typeface="Arial"/>
                <a:cs typeface="Arial"/>
              </a:defRPr>
            </a:lvl2pPr>
            <a:lvl3pPr>
              <a:defRPr sz="1403">
                <a:latin typeface="Arial"/>
                <a:cs typeface="Arial"/>
              </a:defRPr>
            </a:lvl3pPr>
            <a:lvl4pPr>
              <a:defRPr sz="1403">
                <a:latin typeface="Arial"/>
                <a:cs typeface="Arial"/>
              </a:defRPr>
            </a:lvl4pPr>
            <a:lvl5pPr>
              <a:defRPr sz="1403">
                <a:latin typeface="Arial"/>
                <a:cs typeface="Aria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3" name="Image 12" descr="titre-jau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95"/>
            <a:ext cx="10691813" cy="1320578"/>
          </a:xfrm>
          <a:prstGeom prst="rect">
            <a:avLst/>
          </a:prstGeom>
          <a:ln>
            <a:noFill/>
          </a:ln>
        </p:spPr>
      </p:pic>
      <p:sp>
        <p:nvSpPr>
          <p:cNvPr id="14" name="Titre 1"/>
          <p:cNvSpPr>
            <a:spLocks noGrp="1"/>
          </p:cNvSpPr>
          <p:nvPr>
            <p:ph type="title" hasCustomPrompt="1"/>
          </p:nvPr>
        </p:nvSpPr>
        <p:spPr>
          <a:xfrm>
            <a:off x="347278" y="373111"/>
            <a:ext cx="9809945" cy="332477"/>
          </a:xfrm>
          <a:prstGeom prst="rect">
            <a:avLst/>
          </a:prstGeom>
        </p:spPr>
        <p:txBody>
          <a:bodyPr>
            <a:noAutofit/>
          </a:bodyPr>
          <a:lstStyle>
            <a:lvl1pPr algn="l">
              <a:defRPr sz="1637">
                <a:solidFill>
                  <a:schemeClr val="tx1"/>
                </a:solidFill>
                <a:latin typeface="Arial Black"/>
                <a:cs typeface="Arial Black"/>
              </a:defRPr>
            </a:lvl1pPr>
          </a:lstStyle>
          <a:p>
            <a:r>
              <a:rPr lang="fr-FR"/>
              <a:t>Cliquez et modifiez le titre </a:t>
            </a:r>
          </a:p>
        </p:txBody>
      </p:sp>
      <p:sp>
        <p:nvSpPr>
          <p:cNvPr id="9" name="Espace réservé du numéro de diapositive 5">
            <a:extLst>
              <a:ext uri="{FF2B5EF4-FFF2-40B4-BE49-F238E27FC236}">
                <a16:creationId xmlns:a16="http://schemas.microsoft.com/office/drawing/2014/main" id="{FBFA9F41-44E9-F3B6-1543-BD111034FB19}"/>
              </a:ext>
            </a:extLst>
          </p:cNvPr>
          <p:cNvSpPr>
            <a:spLocks noGrp="1"/>
          </p:cNvSpPr>
          <p:nvPr>
            <p:ph type="sldNum" sz="quarter" idx="4"/>
          </p:nvPr>
        </p:nvSpPr>
        <p:spPr>
          <a:xfrm>
            <a:off x="8165753" y="157802"/>
            <a:ext cx="2405658" cy="402483"/>
          </a:xfrm>
          <a:prstGeom prst="rect">
            <a:avLst/>
          </a:prstGeom>
        </p:spPr>
        <p:txBody>
          <a:bodyPr vert="horz" lIns="91440" tIns="45720" rIns="91440" bIns="45720" rtlCol="0" anchor="ctr"/>
          <a:lstStyle>
            <a:lvl1pPr algn="r">
              <a:defRPr sz="1052">
                <a:solidFill>
                  <a:schemeClr val="tx1"/>
                </a:solidFill>
              </a:defRPr>
            </a:lvl1pPr>
          </a:lstStyle>
          <a:p>
            <a:fld id="{6A8CF9CF-5FF9-443D-9383-BD02A93599AD}" type="slidenum">
              <a:rPr lang="fr-FR" smtClean="0"/>
              <a:pPr/>
              <a:t>‹N°›</a:t>
            </a:fld>
            <a:endParaRPr lang="fr-FR"/>
          </a:p>
        </p:txBody>
      </p:sp>
      <p:sp>
        <p:nvSpPr>
          <p:cNvPr id="2" name="Espace réservé du numéro de diapositive 24">
            <a:extLst>
              <a:ext uri="{FF2B5EF4-FFF2-40B4-BE49-F238E27FC236}">
                <a16:creationId xmlns:a16="http://schemas.microsoft.com/office/drawing/2014/main" id="{F182BFA0-72D5-B42B-5933-A8832BB956CB}"/>
              </a:ext>
            </a:extLst>
          </p:cNvPr>
          <p:cNvSpPr txBox="1">
            <a:spLocks/>
          </p:cNvSpPr>
          <p:nvPr userDrawn="1"/>
        </p:nvSpPr>
        <p:spPr>
          <a:xfrm>
            <a:off x="8171486" y="7069476"/>
            <a:ext cx="2405658" cy="320198"/>
          </a:xfrm>
          <a:prstGeom prst="rect">
            <a:avLst/>
          </a:prstGeom>
        </p:spPr>
        <p:txBody>
          <a:bodyPr vert="horz" lIns="91440" tIns="45720" rIns="91440" bIns="45720" rtlCol="0" anchor="ctr"/>
          <a:lstStyle>
            <a:defPPr>
              <a:defRPr lang="fr-FR"/>
            </a:defPPr>
            <a:lvl1pPr marL="0" algn="r" defTabSz="914400" rtl="0" eaLnBrk="1" latinLnBrk="0" hangingPunct="1">
              <a:defRPr sz="1052"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8CF9CF-5FF9-443D-9383-BD02A93599AD}" type="slidenum">
              <a:rPr lang="fr-FR" smtClean="0"/>
              <a:pPr/>
              <a:t>‹N°›</a:t>
            </a:fld>
            <a:endParaRPr lang="fr-FR"/>
          </a:p>
        </p:txBody>
      </p:sp>
    </p:spTree>
    <p:extLst>
      <p:ext uri="{BB962C8B-B14F-4D97-AF65-F5344CB8AC3E}">
        <p14:creationId xmlns:p14="http://schemas.microsoft.com/office/powerpoint/2010/main" val="196452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5" Type="http://schemas.openxmlformats.org/officeDocument/2006/relationships/image" Target="../media/image5.png"/><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6"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5" Type="http://schemas.openxmlformats.org/officeDocument/2006/relationships/image" Target="../media/image5.png"/><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9.xml"/><Relationship Id="rId16" Type="http://schemas.openxmlformats.org/officeDocument/2006/relationships/image" Target="../media/image5.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image" Target="../media/image6.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png"/><Relationship Id="rId5" Type="http://schemas.openxmlformats.org/officeDocument/2006/relationships/slideLayout" Target="../slideLayouts/slideLayout42.xml"/><Relationship Id="rId15" Type="http://schemas.openxmlformats.org/officeDocument/2006/relationships/image" Target="../media/image5.png"/><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3727670-B200-429B-E2E1-0F56B0467CF4}"/>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0" y="2"/>
            <a:ext cx="2967610" cy="1102329"/>
          </a:xfrm>
          <a:prstGeom prst="rect">
            <a:avLst/>
          </a:prstGeom>
        </p:spPr>
      </p:pic>
      <p:sp>
        <p:nvSpPr>
          <p:cNvPr id="2" name="Espace réservé du titre 1">
            <a:extLst>
              <a:ext uri="{FF2B5EF4-FFF2-40B4-BE49-F238E27FC236}">
                <a16:creationId xmlns:a16="http://schemas.microsoft.com/office/drawing/2014/main" id="{0BDF7760-E610-4EBF-91EA-827A948B0FC5}"/>
              </a:ext>
            </a:extLst>
          </p:cNvPr>
          <p:cNvSpPr>
            <a:spLocks noGrp="1"/>
          </p:cNvSpPr>
          <p:nvPr>
            <p:ph type="title"/>
          </p:nvPr>
        </p:nvSpPr>
        <p:spPr>
          <a:xfrm>
            <a:off x="3016418" y="291392"/>
            <a:ext cx="7160295" cy="943193"/>
          </a:xfrm>
          <a:prstGeom prst="rect">
            <a:avLst/>
          </a:prstGeom>
        </p:spPr>
        <p:txBody>
          <a:bodyPr vert="horz" lIns="0" tIns="0" rIns="0" bIns="0" rtlCol="0" anchor="t" anchorCtr="0">
            <a:noAutofit/>
          </a:bodyPr>
          <a:lstStyle/>
          <a:p>
            <a:r>
              <a:rPr lang="fr-FR"/>
              <a:t>[Slide Master]</a:t>
            </a:r>
          </a:p>
        </p:txBody>
      </p:sp>
      <p:sp>
        <p:nvSpPr>
          <p:cNvPr id="3" name="Espace réservé du texte 2">
            <a:extLst>
              <a:ext uri="{FF2B5EF4-FFF2-40B4-BE49-F238E27FC236}">
                <a16:creationId xmlns:a16="http://schemas.microsoft.com/office/drawing/2014/main" id="{EAEC13C3-BD97-472A-B740-1586E6BFCA42}"/>
              </a:ext>
            </a:extLst>
          </p:cNvPr>
          <p:cNvSpPr>
            <a:spLocks noGrp="1"/>
          </p:cNvSpPr>
          <p:nvPr>
            <p:ph type="body" idx="1"/>
          </p:nvPr>
        </p:nvSpPr>
        <p:spPr>
          <a:xfrm>
            <a:off x="672416" y="1795423"/>
            <a:ext cx="9511269" cy="5039783"/>
          </a:xfrm>
          <a:prstGeom prst="rect">
            <a:avLst/>
          </a:prstGeom>
        </p:spPr>
        <p:txBody>
          <a:bodyPr vert="horz" lIns="0" tIns="0" rIns="0" bIns="0" rtlCol="0">
            <a:normAutofit/>
          </a:bodyPr>
          <a:lstStyle/>
          <a:p>
            <a:pPr lvl="0"/>
            <a:r>
              <a:rPr lang="fr-FR"/>
              <a:t>Titre de niveau 1</a:t>
            </a:r>
            <a:br>
              <a:rPr lang="fr-FR"/>
            </a:br>
            <a:r>
              <a:rPr lang="fr-FR"/>
              <a:t>Titre de niveau 1</a:t>
            </a:r>
          </a:p>
          <a:p>
            <a:pPr lvl="1"/>
            <a:r>
              <a:rPr lang="fr-FR"/>
              <a:t>Titre de niveau 2</a:t>
            </a:r>
            <a:br>
              <a:rPr lang="fr-FR"/>
            </a:br>
            <a:r>
              <a:rPr lang="fr-FR"/>
              <a:t>Titre de niveau 2</a:t>
            </a:r>
          </a:p>
          <a:p>
            <a:pPr lvl="2"/>
            <a:r>
              <a:rPr lang="fr-FR"/>
              <a:t>Titre de niveau 3</a:t>
            </a:r>
            <a:br>
              <a:rPr lang="fr-FR"/>
            </a:br>
            <a:r>
              <a:rPr lang="fr-FR"/>
              <a:t>Titre de niveau 3</a:t>
            </a:r>
          </a:p>
          <a:p>
            <a:pPr lvl="3"/>
            <a:r>
              <a:rPr lang="fr-FR"/>
              <a:t>Titre de niveau 4</a:t>
            </a:r>
          </a:p>
          <a:p>
            <a:pPr lvl="4"/>
            <a:r>
              <a:rPr lang="fr-FR"/>
              <a:t>Texte de niveau 5</a:t>
            </a:r>
          </a:p>
        </p:txBody>
      </p:sp>
      <p:pic>
        <p:nvPicPr>
          <p:cNvPr id="21" name="Image 20">
            <a:extLst>
              <a:ext uri="{FF2B5EF4-FFF2-40B4-BE49-F238E27FC236}">
                <a16:creationId xmlns:a16="http://schemas.microsoft.com/office/drawing/2014/main" id="{AC9B49C8-CFEA-76CD-D5CE-A95D1180B23B}"/>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8330354" y="3"/>
            <a:ext cx="2361459" cy="381026"/>
          </a:xfrm>
          <a:prstGeom prst="rect">
            <a:avLst/>
          </a:prstGeom>
        </p:spPr>
      </p:pic>
      <p:sp>
        <p:nvSpPr>
          <p:cNvPr id="9" name="Espace réservé du numéro de diapositive 8">
            <a:extLst>
              <a:ext uri="{FF2B5EF4-FFF2-40B4-BE49-F238E27FC236}">
                <a16:creationId xmlns:a16="http://schemas.microsoft.com/office/drawing/2014/main" id="{4A82EFEA-84DE-416C-923C-968510918763}"/>
              </a:ext>
            </a:extLst>
          </p:cNvPr>
          <p:cNvSpPr>
            <a:spLocks noGrp="1"/>
          </p:cNvSpPr>
          <p:nvPr>
            <p:ph type="sldNum" sz="quarter" idx="4"/>
          </p:nvPr>
        </p:nvSpPr>
        <p:spPr>
          <a:xfrm>
            <a:off x="9867982" y="7071610"/>
            <a:ext cx="315703" cy="238100"/>
          </a:xfrm>
          <a:prstGeom prst="rect">
            <a:avLst/>
          </a:prstGeom>
        </p:spPr>
        <p:txBody>
          <a:bodyPr vert="horz" lIns="0" tIns="0" rIns="0" bIns="0" rtlCol="0" anchor="b" anchorCtr="0"/>
          <a:lstStyle>
            <a:lvl1pPr algn="r">
              <a:defRPr sz="965" b="1" i="0" baseline="0">
                <a:solidFill>
                  <a:schemeClr val="tx1"/>
                </a:solidFill>
              </a:defRPr>
            </a:lvl1pPr>
          </a:lstStyle>
          <a:p>
            <a:fld id="{EF18FDA3-B4B7-4D23-9326-6D1D4F0C50F8}" type="slidenum">
              <a:rPr lang="fr-FR" smtClean="0"/>
              <a:pPr/>
              <a:t>‹N°›</a:t>
            </a:fld>
            <a:endParaRPr lang="fr-FR"/>
          </a:p>
        </p:txBody>
      </p:sp>
    </p:spTree>
    <p:extLst>
      <p:ext uri="{BB962C8B-B14F-4D97-AF65-F5344CB8AC3E}">
        <p14:creationId xmlns:p14="http://schemas.microsoft.com/office/powerpoint/2010/main" val="1531407525"/>
      </p:ext>
    </p:extLst>
  </p:cSld>
  <p:clrMap bg1="lt1" tx1="dk1" bg2="lt2" tx2="dk2" accent1="accent1" accent2="accent2" accent3="accent3" accent4="accent4" accent5="accent5" accent6="accent6" hlink="hlink" folHlink="folHlink"/>
  <p:sldLayoutIdLst>
    <p:sldLayoutId id="2453789135" r:id="rId1"/>
    <p:sldLayoutId id="2453789136" r:id="rId2"/>
    <p:sldLayoutId id="2453789137" r:id="rId3"/>
    <p:sldLayoutId id="2453789138" r:id="rId4"/>
    <p:sldLayoutId id="2453789139" r:id="rId5"/>
    <p:sldLayoutId id="2453789140" r:id="rId6"/>
    <p:sldLayoutId id="2453789141" r:id="rId7"/>
    <p:sldLayoutId id="2453789142" r:id="rId8"/>
    <p:sldLayoutId id="245378914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801929" rtl="0" eaLnBrk="1" latinLnBrk="0" hangingPunct="1">
        <a:lnSpc>
          <a:spcPct val="88000"/>
        </a:lnSpc>
        <a:spcBef>
          <a:spcPct val="0"/>
        </a:spcBef>
        <a:buNone/>
        <a:tabLst>
          <a:tab pos="9440028" algn="r"/>
        </a:tabLst>
        <a:defRPr sz="2631" b="1" kern="1200" baseline="0">
          <a:solidFill>
            <a:schemeClr val="tx1"/>
          </a:solidFill>
          <a:latin typeface="+mj-lt"/>
          <a:ea typeface="+mj-ea"/>
          <a:cs typeface="+mj-cs"/>
        </a:defRPr>
      </a:lvl1pPr>
    </p:titleStyle>
    <p:bodyStyle>
      <a:lvl1pPr marL="315720" indent="-315720" algn="l" defTabSz="801929" rtl="0" eaLnBrk="1" latinLnBrk="0" hangingPunct="1">
        <a:lnSpc>
          <a:spcPct val="100000"/>
        </a:lnSpc>
        <a:spcBef>
          <a:spcPts val="0"/>
        </a:spcBef>
        <a:spcAft>
          <a:spcPts val="0"/>
        </a:spcAft>
        <a:buFontTx/>
        <a:buBlip>
          <a:blip r:embed="rId13"/>
        </a:buBlip>
        <a:defRPr sz="2280" b="1" kern="1200" baseline="0">
          <a:solidFill>
            <a:schemeClr val="tx1"/>
          </a:solidFill>
          <a:latin typeface="+mn-lt"/>
          <a:ea typeface="+mn-ea"/>
          <a:cs typeface="+mn-cs"/>
        </a:defRPr>
      </a:lvl1pPr>
      <a:lvl2pPr marL="505152" indent="-189432" algn="l" defTabSz="801929" rtl="0" eaLnBrk="1" latinLnBrk="0" hangingPunct="1">
        <a:lnSpc>
          <a:spcPct val="100000"/>
        </a:lnSpc>
        <a:spcBef>
          <a:spcPts val="0"/>
        </a:spcBef>
        <a:spcAft>
          <a:spcPts val="0"/>
        </a:spcAft>
        <a:buFontTx/>
        <a:buBlip>
          <a:blip r:embed="rId14"/>
        </a:buBlip>
        <a:defRPr sz="1929" b="1" kern="1200" baseline="0">
          <a:solidFill>
            <a:schemeClr val="tx1"/>
          </a:solidFill>
          <a:latin typeface="+mn-lt"/>
          <a:ea typeface="+mn-ea"/>
          <a:cs typeface="+mn-cs"/>
        </a:defRPr>
      </a:lvl2pPr>
      <a:lvl3pPr marL="663012" indent="-157860" algn="l" defTabSz="801929" rtl="0" eaLnBrk="1" latinLnBrk="0" hangingPunct="1">
        <a:lnSpc>
          <a:spcPct val="100000"/>
        </a:lnSpc>
        <a:spcBef>
          <a:spcPts val="0"/>
        </a:spcBef>
        <a:spcAft>
          <a:spcPts val="0"/>
        </a:spcAft>
        <a:buClr>
          <a:srgbClr val="F6EA00"/>
        </a:buClr>
        <a:buFont typeface="Wingdings 3" panose="05040102010807070707" pitchFamily="18" charset="2"/>
        <a:buChar char=""/>
        <a:defRPr sz="1754" b="0" kern="1200" baseline="0">
          <a:solidFill>
            <a:schemeClr val="tx1"/>
          </a:solidFill>
          <a:latin typeface="+mn-lt"/>
          <a:ea typeface="+mn-ea"/>
          <a:cs typeface="+mn-cs"/>
        </a:defRPr>
      </a:lvl3pPr>
      <a:lvl4pPr marL="884016" indent="-221004" algn="l" defTabSz="801929" rtl="0" eaLnBrk="1" latinLnBrk="0" hangingPunct="1">
        <a:lnSpc>
          <a:spcPct val="100000"/>
        </a:lnSpc>
        <a:spcBef>
          <a:spcPts val="0"/>
        </a:spcBef>
        <a:spcAft>
          <a:spcPts val="0"/>
        </a:spcAft>
        <a:buClr>
          <a:srgbClr val="F6EA00"/>
        </a:buClr>
        <a:buSzPct val="130000"/>
        <a:buFont typeface="Segoe UI Black" panose="020B0A02040204020203" pitchFamily="34" charset="0"/>
        <a:buChar char="»"/>
        <a:defRPr sz="1579" b="0" kern="1200" baseline="0">
          <a:solidFill>
            <a:schemeClr val="tx1"/>
          </a:solidFill>
          <a:latin typeface="+mn-lt"/>
          <a:ea typeface="+mn-ea"/>
          <a:cs typeface="+mn-cs"/>
        </a:defRPr>
      </a:lvl4pPr>
      <a:lvl5pPr marL="947160" indent="-157860" algn="l" defTabSz="801929" rtl="0" eaLnBrk="1" latinLnBrk="0" hangingPunct="1">
        <a:lnSpc>
          <a:spcPct val="100000"/>
        </a:lnSpc>
        <a:spcBef>
          <a:spcPts val="0"/>
        </a:spcBef>
        <a:spcAft>
          <a:spcPts val="0"/>
        </a:spcAft>
        <a:buClr>
          <a:srgbClr val="F6EA00"/>
        </a:buClr>
        <a:buSzPct val="140000"/>
        <a:buFont typeface="Segoe UI Black" panose="020B0A02040204020203" pitchFamily="34" charset="0"/>
        <a:buChar char="›"/>
        <a:defRPr sz="1403" b="0" i="0" kern="1200" baseline="0">
          <a:solidFill>
            <a:schemeClr val="tx1"/>
          </a:solidFill>
          <a:latin typeface="+mn-lt"/>
          <a:ea typeface="+mn-ea"/>
          <a:cs typeface="+mn-cs"/>
        </a:defRPr>
      </a:lvl5pPr>
      <a:lvl6pPr marL="331506" indent="-157860" algn="l" defTabSz="801929" rtl="0" eaLnBrk="1" latinLnBrk="0" hangingPunct="1">
        <a:lnSpc>
          <a:spcPct val="100000"/>
        </a:lnSpc>
        <a:spcBef>
          <a:spcPts val="877"/>
        </a:spcBef>
        <a:spcAft>
          <a:spcPts val="877"/>
        </a:spcAft>
        <a:buSzPct val="95000"/>
        <a:buFontTx/>
        <a:buBlip>
          <a:blip r:embed="rId15"/>
        </a:buBlip>
        <a:defRPr sz="1403" kern="1200" baseline="0">
          <a:solidFill>
            <a:schemeClr val="tx1"/>
          </a:solidFill>
          <a:latin typeface="+mn-lt"/>
          <a:ea typeface="+mn-ea"/>
          <a:cs typeface="+mn-cs"/>
        </a:defRPr>
      </a:lvl6pPr>
      <a:lvl7pPr marL="631440" indent="-142074" algn="l" defTabSz="801929" rtl="0" eaLnBrk="1" latinLnBrk="0" hangingPunct="1">
        <a:lnSpc>
          <a:spcPct val="100000"/>
        </a:lnSpc>
        <a:spcBef>
          <a:spcPts val="877"/>
        </a:spcBef>
        <a:spcAft>
          <a:spcPts val="877"/>
        </a:spcAft>
        <a:buSzPct val="65000"/>
        <a:buFontTx/>
        <a:buBlip>
          <a:blip r:embed="rId16"/>
        </a:buBlip>
        <a:defRPr sz="1403" kern="1200" baseline="0">
          <a:solidFill>
            <a:schemeClr val="tx1"/>
          </a:solidFill>
          <a:latin typeface="+mn-lt"/>
          <a:ea typeface="+mn-ea"/>
          <a:cs typeface="+mn-cs"/>
        </a:defRPr>
      </a:lvl7pPr>
      <a:lvl8pPr marL="947160" indent="0" algn="l" defTabSz="801929" rtl="0" eaLnBrk="1" latinLnBrk="0" hangingPunct="1">
        <a:lnSpc>
          <a:spcPct val="100000"/>
        </a:lnSpc>
        <a:spcBef>
          <a:spcPts val="0"/>
        </a:spcBef>
        <a:buFontTx/>
        <a:buNone/>
        <a:defRPr sz="1228" kern="1200" baseline="0">
          <a:solidFill>
            <a:schemeClr val="tx1"/>
          </a:solidFill>
          <a:latin typeface="+mn-lt"/>
          <a:ea typeface="+mn-ea"/>
          <a:cs typeface="+mn-cs"/>
        </a:defRPr>
      </a:lvl8pPr>
      <a:lvl9pPr marL="947160" indent="0" algn="l" defTabSz="801929" rtl="0" eaLnBrk="1" latinLnBrk="0" hangingPunct="1">
        <a:lnSpc>
          <a:spcPct val="100000"/>
        </a:lnSpc>
        <a:spcBef>
          <a:spcPts val="0"/>
        </a:spcBef>
        <a:spcAft>
          <a:spcPts val="0"/>
        </a:spcAft>
        <a:buSzPct val="70000"/>
        <a:buFontTx/>
        <a:buNone/>
        <a:defRPr sz="1228" kern="1200" baseline="0">
          <a:solidFill>
            <a:schemeClr val="tx1"/>
          </a:solidFill>
          <a:latin typeface="+mn-lt"/>
          <a:ea typeface="+mn-ea"/>
          <a:cs typeface="+mn-cs"/>
        </a:defRPr>
      </a:lvl9pPr>
    </p:bodyStyle>
    <p:otherStyle>
      <a:defPPr>
        <a:defRPr lang="fr-FR"/>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483">
          <p15:clr>
            <a:srgbClr val="F26B43"/>
          </p15:clr>
        </p15:guide>
        <p15:guide id="3" pos="7310">
          <p15:clr>
            <a:srgbClr val="F26B43"/>
          </p15:clr>
        </p15:guide>
        <p15:guide id="4" orient="horz" pos="822">
          <p15:clr>
            <a:srgbClr val="F26B43"/>
          </p15:clr>
        </p15:guide>
        <p15:guide id="5" orient="horz" pos="1026">
          <p15:clr>
            <a:srgbClr val="F26B43"/>
          </p15:clr>
        </p15:guide>
        <p15:guide id="6" orient="horz" pos="3906">
          <p15:clr>
            <a:srgbClr val="F26B43"/>
          </p15:clr>
        </p15:guide>
        <p15:guide id="8" pos="3999">
          <p15:clr>
            <a:srgbClr val="F26B43"/>
          </p15:clr>
        </p15:guide>
        <p15:guide id="9" pos="3795">
          <p15:clr>
            <a:srgbClr val="F26B43"/>
          </p15:clr>
        </p15:guide>
        <p15:guide id="10" orient="horz" pos="41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3727670-B200-429B-E2E1-0F56B0467CF4}"/>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0" y="2"/>
            <a:ext cx="2967610" cy="1102329"/>
          </a:xfrm>
          <a:prstGeom prst="rect">
            <a:avLst/>
          </a:prstGeom>
        </p:spPr>
      </p:pic>
      <p:sp>
        <p:nvSpPr>
          <p:cNvPr id="2" name="Espace réservé du titre 1">
            <a:extLst>
              <a:ext uri="{FF2B5EF4-FFF2-40B4-BE49-F238E27FC236}">
                <a16:creationId xmlns:a16="http://schemas.microsoft.com/office/drawing/2014/main" id="{0BDF7760-E610-4EBF-91EA-827A948B0FC5}"/>
              </a:ext>
            </a:extLst>
          </p:cNvPr>
          <p:cNvSpPr>
            <a:spLocks noGrp="1"/>
          </p:cNvSpPr>
          <p:nvPr>
            <p:ph type="title"/>
          </p:nvPr>
        </p:nvSpPr>
        <p:spPr>
          <a:xfrm>
            <a:off x="3016418" y="291392"/>
            <a:ext cx="7160295" cy="943193"/>
          </a:xfrm>
          <a:prstGeom prst="rect">
            <a:avLst/>
          </a:prstGeom>
        </p:spPr>
        <p:txBody>
          <a:bodyPr vert="horz" lIns="0" tIns="0" rIns="0" bIns="0" rtlCol="0" anchor="t" anchorCtr="0">
            <a:noAutofit/>
          </a:bodyPr>
          <a:lstStyle/>
          <a:p>
            <a:r>
              <a:rPr lang="fr-FR"/>
              <a:t>[Slide Master]</a:t>
            </a:r>
          </a:p>
        </p:txBody>
      </p:sp>
      <p:sp>
        <p:nvSpPr>
          <p:cNvPr id="3" name="Espace réservé du texte 2">
            <a:extLst>
              <a:ext uri="{FF2B5EF4-FFF2-40B4-BE49-F238E27FC236}">
                <a16:creationId xmlns:a16="http://schemas.microsoft.com/office/drawing/2014/main" id="{EAEC13C3-BD97-472A-B740-1586E6BFCA42}"/>
              </a:ext>
            </a:extLst>
          </p:cNvPr>
          <p:cNvSpPr>
            <a:spLocks noGrp="1"/>
          </p:cNvSpPr>
          <p:nvPr>
            <p:ph type="body" idx="1"/>
          </p:nvPr>
        </p:nvSpPr>
        <p:spPr>
          <a:xfrm>
            <a:off x="672416" y="1795423"/>
            <a:ext cx="9511269" cy="5039783"/>
          </a:xfrm>
          <a:prstGeom prst="rect">
            <a:avLst/>
          </a:prstGeom>
        </p:spPr>
        <p:txBody>
          <a:bodyPr vert="horz" lIns="0" tIns="0" rIns="0" bIns="0" rtlCol="0">
            <a:normAutofit/>
          </a:bodyPr>
          <a:lstStyle/>
          <a:p>
            <a:pPr lvl="0"/>
            <a:r>
              <a:rPr lang="fr-FR"/>
              <a:t>Titre de niveau 1</a:t>
            </a:r>
            <a:br>
              <a:rPr lang="fr-FR"/>
            </a:br>
            <a:r>
              <a:rPr lang="fr-FR"/>
              <a:t>Titre de niveau 1</a:t>
            </a:r>
          </a:p>
          <a:p>
            <a:pPr lvl="1"/>
            <a:r>
              <a:rPr lang="fr-FR"/>
              <a:t>Titre de niveau 2</a:t>
            </a:r>
            <a:br>
              <a:rPr lang="fr-FR"/>
            </a:br>
            <a:r>
              <a:rPr lang="fr-FR"/>
              <a:t>Titre de niveau 2</a:t>
            </a:r>
          </a:p>
          <a:p>
            <a:pPr lvl="2"/>
            <a:r>
              <a:rPr lang="fr-FR"/>
              <a:t>Titre de niveau 3</a:t>
            </a:r>
            <a:br>
              <a:rPr lang="fr-FR"/>
            </a:br>
            <a:r>
              <a:rPr lang="fr-FR"/>
              <a:t>Titre de niveau 3</a:t>
            </a:r>
          </a:p>
          <a:p>
            <a:pPr lvl="3"/>
            <a:r>
              <a:rPr lang="fr-FR"/>
              <a:t>Titre de niveau 4</a:t>
            </a:r>
          </a:p>
          <a:p>
            <a:pPr lvl="4"/>
            <a:r>
              <a:rPr lang="fr-FR"/>
              <a:t>Texte de niveau 5</a:t>
            </a:r>
          </a:p>
        </p:txBody>
      </p:sp>
      <p:pic>
        <p:nvPicPr>
          <p:cNvPr id="21" name="Image 20">
            <a:extLst>
              <a:ext uri="{FF2B5EF4-FFF2-40B4-BE49-F238E27FC236}">
                <a16:creationId xmlns:a16="http://schemas.microsoft.com/office/drawing/2014/main" id="{AC9B49C8-CFEA-76CD-D5CE-A95D1180B23B}"/>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8330354" y="3"/>
            <a:ext cx="2361459" cy="381026"/>
          </a:xfrm>
          <a:prstGeom prst="rect">
            <a:avLst/>
          </a:prstGeom>
        </p:spPr>
      </p:pic>
      <p:sp>
        <p:nvSpPr>
          <p:cNvPr id="9" name="Espace réservé du numéro de diapositive 8">
            <a:extLst>
              <a:ext uri="{FF2B5EF4-FFF2-40B4-BE49-F238E27FC236}">
                <a16:creationId xmlns:a16="http://schemas.microsoft.com/office/drawing/2014/main" id="{4A82EFEA-84DE-416C-923C-968510918763}"/>
              </a:ext>
            </a:extLst>
          </p:cNvPr>
          <p:cNvSpPr>
            <a:spLocks noGrp="1"/>
          </p:cNvSpPr>
          <p:nvPr>
            <p:ph type="sldNum" sz="quarter" idx="4"/>
          </p:nvPr>
        </p:nvSpPr>
        <p:spPr>
          <a:xfrm>
            <a:off x="9867982" y="7071610"/>
            <a:ext cx="315703" cy="238100"/>
          </a:xfrm>
          <a:prstGeom prst="rect">
            <a:avLst/>
          </a:prstGeom>
        </p:spPr>
        <p:txBody>
          <a:bodyPr vert="horz" lIns="0" tIns="0" rIns="0" bIns="0" rtlCol="0" anchor="b" anchorCtr="0"/>
          <a:lstStyle>
            <a:lvl1pPr algn="r">
              <a:defRPr sz="965" b="1" i="0" baseline="0">
                <a:solidFill>
                  <a:schemeClr val="tx1"/>
                </a:solidFill>
              </a:defRPr>
            </a:lvl1pPr>
          </a:lstStyle>
          <a:p>
            <a:fld id="{EF18FDA3-B4B7-4D23-9326-6D1D4F0C50F8}" type="slidenum">
              <a:rPr lang="fr-FR" smtClean="0"/>
              <a:pPr/>
              <a:t>‹N°›</a:t>
            </a:fld>
            <a:endParaRPr lang="fr-FR"/>
          </a:p>
        </p:txBody>
      </p:sp>
    </p:spTree>
    <p:extLst>
      <p:ext uri="{BB962C8B-B14F-4D97-AF65-F5344CB8AC3E}">
        <p14:creationId xmlns:p14="http://schemas.microsoft.com/office/powerpoint/2010/main" val="2032034186"/>
      </p:ext>
    </p:extLst>
  </p:cSld>
  <p:clrMap bg1="lt1" tx1="dk1" bg2="lt2" tx2="dk2" accent1="accent1" accent2="accent2" accent3="accent3" accent4="accent4" accent5="accent5" accent6="accent6" hlink="hlink" folHlink="folHlink"/>
  <p:sldLayoutIdLst>
    <p:sldLayoutId id="2453789145" r:id="rId1"/>
    <p:sldLayoutId id="2453789146" r:id="rId2"/>
    <p:sldLayoutId id="2453789147" r:id="rId3"/>
    <p:sldLayoutId id="2453789148" r:id="rId4"/>
    <p:sldLayoutId id="2453789149" r:id="rId5"/>
    <p:sldLayoutId id="2453789150" r:id="rId6"/>
    <p:sldLayoutId id="2453789151" r:id="rId7"/>
    <p:sldLayoutId id="2453789152" r:id="rId8"/>
    <p:sldLayoutId id="245378915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801929" rtl="0" eaLnBrk="1" latinLnBrk="0" hangingPunct="1">
        <a:lnSpc>
          <a:spcPct val="88000"/>
        </a:lnSpc>
        <a:spcBef>
          <a:spcPct val="0"/>
        </a:spcBef>
        <a:buNone/>
        <a:tabLst>
          <a:tab pos="9440028" algn="r"/>
        </a:tabLst>
        <a:defRPr sz="2631" b="1" kern="1200" baseline="0">
          <a:solidFill>
            <a:schemeClr val="tx1"/>
          </a:solidFill>
          <a:latin typeface="+mj-lt"/>
          <a:ea typeface="+mj-ea"/>
          <a:cs typeface="+mj-cs"/>
        </a:defRPr>
      </a:lvl1pPr>
    </p:titleStyle>
    <p:bodyStyle>
      <a:lvl1pPr marL="315720" indent="-315720" algn="l" defTabSz="801929" rtl="0" eaLnBrk="1" latinLnBrk="0" hangingPunct="1">
        <a:lnSpc>
          <a:spcPct val="100000"/>
        </a:lnSpc>
        <a:spcBef>
          <a:spcPts val="0"/>
        </a:spcBef>
        <a:spcAft>
          <a:spcPts val="0"/>
        </a:spcAft>
        <a:buFontTx/>
        <a:buBlip>
          <a:blip r:embed="rId13"/>
        </a:buBlip>
        <a:defRPr sz="2280" b="1" kern="1200" baseline="0">
          <a:solidFill>
            <a:schemeClr val="tx1"/>
          </a:solidFill>
          <a:latin typeface="+mn-lt"/>
          <a:ea typeface="+mn-ea"/>
          <a:cs typeface="+mn-cs"/>
        </a:defRPr>
      </a:lvl1pPr>
      <a:lvl2pPr marL="505152" indent="-189432" algn="l" defTabSz="801929" rtl="0" eaLnBrk="1" latinLnBrk="0" hangingPunct="1">
        <a:lnSpc>
          <a:spcPct val="100000"/>
        </a:lnSpc>
        <a:spcBef>
          <a:spcPts val="0"/>
        </a:spcBef>
        <a:spcAft>
          <a:spcPts val="0"/>
        </a:spcAft>
        <a:buFontTx/>
        <a:buBlip>
          <a:blip r:embed="rId14"/>
        </a:buBlip>
        <a:defRPr sz="1929" b="1" kern="1200" baseline="0">
          <a:solidFill>
            <a:schemeClr val="tx1"/>
          </a:solidFill>
          <a:latin typeface="+mn-lt"/>
          <a:ea typeface="+mn-ea"/>
          <a:cs typeface="+mn-cs"/>
        </a:defRPr>
      </a:lvl2pPr>
      <a:lvl3pPr marL="663012" indent="-157860" algn="l" defTabSz="801929" rtl="0" eaLnBrk="1" latinLnBrk="0" hangingPunct="1">
        <a:lnSpc>
          <a:spcPct val="100000"/>
        </a:lnSpc>
        <a:spcBef>
          <a:spcPts val="0"/>
        </a:spcBef>
        <a:spcAft>
          <a:spcPts val="0"/>
        </a:spcAft>
        <a:buClr>
          <a:srgbClr val="F6EA00"/>
        </a:buClr>
        <a:buFont typeface="Wingdings 3" panose="05040102010807070707" pitchFamily="18" charset="2"/>
        <a:buChar char=""/>
        <a:defRPr sz="1754" b="0" kern="1200" baseline="0">
          <a:solidFill>
            <a:schemeClr val="tx1"/>
          </a:solidFill>
          <a:latin typeface="+mn-lt"/>
          <a:ea typeface="+mn-ea"/>
          <a:cs typeface="+mn-cs"/>
        </a:defRPr>
      </a:lvl3pPr>
      <a:lvl4pPr marL="884016" indent="-221004" algn="l" defTabSz="801929" rtl="0" eaLnBrk="1" latinLnBrk="0" hangingPunct="1">
        <a:lnSpc>
          <a:spcPct val="100000"/>
        </a:lnSpc>
        <a:spcBef>
          <a:spcPts val="0"/>
        </a:spcBef>
        <a:spcAft>
          <a:spcPts val="0"/>
        </a:spcAft>
        <a:buClr>
          <a:srgbClr val="F6EA00"/>
        </a:buClr>
        <a:buSzPct val="130000"/>
        <a:buFont typeface="Segoe UI Black" panose="020B0A02040204020203" pitchFamily="34" charset="0"/>
        <a:buChar char="»"/>
        <a:defRPr sz="1579" b="0" kern="1200" baseline="0">
          <a:solidFill>
            <a:schemeClr val="tx1"/>
          </a:solidFill>
          <a:latin typeface="+mn-lt"/>
          <a:ea typeface="+mn-ea"/>
          <a:cs typeface="+mn-cs"/>
        </a:defRPr>
      </a:lvl4pPr>
      <a:lvl5pPr marL="947160" indent="-157860" algn="l" defTabSz="801929" rtl="0" eaLnBrk="1" latinLnBrk="0" hangingPunct="1">
        <a:lnSpc>
          <a:spcPct val="100000"/>
        </a:lnSpc>
        <a:spcBef>
          <a:spcPts val="0"/>
        </a:spcBef>
        <a:spcAft>
          <a:spcPts val="0"/>
        </a:spcAft>
        <a:buClr>
          <a:srgbClr val="F6EA00"/>
        </a:buClr>
        <a:buSzPct val="140000"/>
        <a:buFont typeface="Segoe UI Black" panose="020B0A02040204020203" pitchFamily="34" charset="0"/>
        <a:buChar char="›"/>
        <a:defRPr sz="1403" b="0" i="0" kern="1200" baseline="0">
          <a:solidFill>
            <a:schemeClr val="tx1"/>
          </a:solidFill>
          <a:latin typeface="+mn-lt"/>
          <a:ea typeface="+mn-ea"/>
          <a:cs typeface="+mn-cs"/>
        </a:defRPr>
      </a:lvl5pPr>
      <a:lvl6pPr marL="331506" indent="-157860" algn="l" defTabSz="801929" rtl="0" eaLnBrk="1" latinLnBrk="0" hangingPunct="1">
        <a:lnSpc>
          <a:spcPct val="100000"/>
        </a:lnSpc>
        <a:spcBef>
          <a:spcPts val="877"/>
        </a:spcBef>
        <a:spcAft>
          <a:spcPts val="877"/>
        </a:spcAft>
        <a:buSzPct val="95000"/>
        <a:buFontTx/>
        <a:buBlip>
          <a:blip r:embed="rId15"/>
        </a:buBlip>
        <a:defRPr sz="1403" kern="1200" baseline="0">
          <a:solidFill>
            <a:schemeClr val="tx1"/>
          </a:solidFill>
          <a:latin typeface="+mn-lt"/>
          <a:ea typeface="+mn-ea"/>
          <a:cs typeface="+mn-cs"/>
        </a:defRPr>
      </a:lvl6pPr>
      <a:lvl7pPr marL="631440" indent="-142074" algn="l" defTabSz="801929" rtl="0" eaLnBrk="1" latinLnBrk="0" hangingPunct="1">
        <a:lnSpc>
          <a:spcPct val="100000"/>
        </a:lnSpc>
        <a:spcBef>
          <a:spcPts val="877"/>
        </a:spcBef>
        <a:spcAft>
          <a:spcPts val="877"/>
        </a:spcAft>
        <a:buSzPct val="65000"/>
        <a:buFontTx/>
        <a:buBlip>
          <a:blip r:embed="rId16"/>
        </a:buBlip>
        <a:defRPr sz="1403" kern="1200" baseline="0">
          <a:solidFill>
            <a:schemeClr val="tx1"/>
          </a:solidFill>
          <a:latin typeface="+mn-lt"/>
          <a:ea typeface="+mn-ea"/>
          <a:cs typeface="+mn-cs"/>
        </a:defRPr>
      </a:lvl7pPr>
      <a:lvl8pPr marL="947160" indent="0" algn="l" defTabSz="801929" rtl="0" eaLnBrk="1" latinLnBrk="0" hangingPunct="1">
        <a:lnSpc>
          <a:spcPct val="100000"/>
        </a:lnSpc>
        <a:spcBef>
          <a:spcPts val="0"/>
        </a:spcBef>
        <a:buFontTx/>
        <a:buNone/>
        <a:defRPr sz="1228" kern="1200" baseline="0">
          <a:solidFill>
            <a:schemeClr val="tx1"/>
          </a:solidFill>
          <a:latin typeface="+mn-lt"/>
          <a:ea typeface="+mn-ea"/>
          <a:cs typeface="+mn-cs"/>
        </a:defRPr>
      </a:lvl8pPr>
      <a:lvl9pPr marL="947160" indent="0" algn="l" defTabSz="801929" rtl="0" eaLnBrk="1" latinLnBrk="0" hangingPunct="1">
        <a:lnSpc>
          <a:spcPct val="100000"/>
        </a:lnSpc>
        <a:spcBef>
          <a:spcPts val="0"/>
        </a:spcBef>
        <a:spcAft>
          <a:spcPts val="0"/>
        </a:spcAft>
        <a:buSzPct val="70000"/>
        <a:buFontTx/>
        <a:buNone/>
        <a:defRPr sz="1228" kern="1200" baseline="0">
          <a:solidFill>
            <a:schemeClr val="tx1"/>
          </a:solidFill>
          <a:latin typeface="+mn-lt"/>
          <a:ea typeface="+mn-ea"/>
          <a:cs typeface="+mn-cs"/>
        </a:defRPr>
      </a:lvl9pPr>
    </p:bodyStyle>
    <p:otherStyle>
      <a:defPPr>
        <a:defRPr lang="fr-FR"/>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483">
          <p15:clr>
            <a:srgbClr val="F26B43"/>
          </p15:clr>
        </p15:guide>
        <p15:guide id="3" pos="7310">
          <p15:clr>
            <a:srgbClr val="F26B43"/>
          </p15:clr>
        </p15:guide>
        <p15:guide id="4" orient="horz" pos="822">
          <p15:clr>
            <a:srgbClr val="F26B43"/>
          </p15:clr>
        </p15:guide>
        <p15:guide id="5" orient="horz" pos="1026">
          <p15:clr>
            <a:srgbClr val="F26B43"/>
          </p15:clr>
        </p15:guide>
        <p15:guide id="6" orient="horz" pos="3906">
          <p15:clr>
            <a:srgbClr val="F26B43"/>
          </p15:clr>
        </p15:guide>
        <p15:guide id="8" pos="3999">
          <p15:clr>
            <a:srgbClr val="F26B43"/>
          </p15:clr>
        </p15:guide>
        <p15:guide id="9" pos="3795">
          <p15:clr>
            <a:srgbClr val="F26B43"/>
          </p15:clr>
        </p15:guide>
        <p15:guide id="10" orient="horz" pos="41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3727670-B200-429B-E2E1-0F56B0467CF4}"/>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1" y="3"/>
            <a:ext cx="2967610" cy="1102329"/>
          </a:xfrm>
          <a:prstGeom prst="rect">
            <a:avLst/>
          </a:prstGeom>
        </p:spPr>
      </p:pic>
      <p:sp>
        <p:nvSpPr>
          <p:cNvPr id="2" name="Espace réservé du titre 1">
            <a:extLst>
              <a:ext uri="{FF2B5EF4-FFF2-40B4-BE49-F238E27FC236}">
                <a16:creationId xmlns:a16="http://schemas.microsoft.com/office/drawing/2014/main" id="{0BDF7760-E610-4EBF-91EA-827A948B0FC5}"/>
              </a:ext>
            </a:extLst>
          </p:cNvPr>
          <p:cNvSpPr>
            <a:spLocks noGrp="1"/>
          </p:cNvSpPr>
          <p:nvPr>
            <p:ph type="title"/>
          </p:nvPr>
        </p:nvSpPr>
        <p:spPr>
          <a:xfrm>
            <a:off x="3016419" y="291393"/>
            <a:ext cx="7160295" cy="943193"/>
          </a:xfrm>
          <a:prstGeom prst="rect">
            <a:avLst/>
          </a:prstGeom>
        </p:spPr>
        <p:txBody>
          <a:bodyPr vert="horz" lIns="0" tIns="0" rIns="0" bIns="0" rtlCol="0" anchor="t" anchorCtr="0">
            <a:noAutofit/>
          </a:bodyPr>
          <a:lstStyle/>
          <a:p>
            <a:r>
              <a:rPr lang="fr-FR"/>
              <a:t>[Slide Master]</a:t>
            </a:r>
          </a:p>
        </p:txBody>
      </p:sp>
      <p:sp>
        <p:nvSpPr>
          <p:cNvPr id="3" name="Espace réservé du texte 2">
            <a:extLst>
              <a:ext uri="{FF2B5EF4-FFF2-40B4-BE49-F238E27FC236}">
                <a16:creationId xmlns:a16="http://schemas.microsoft.com/office/drawing/2014/main" id="{EAEC13C3-BD97-472A-B740-1586E6BFCA42}"/>
              </a:ext>
            </a:extLst>
          </p:cNvPr>
          <p:cNvSpPr>
            <a:spLocks noGrp="1"/>
          </p:cNvSpPr>
          <p:nvPr>
            <p:ph type="body" idx="1"/>
          </p:nvPr>
        </p:nvSpPr>
        <p:spPr>
          <a:xfrm>
            <a:off x="672416" y="1795423"/>
            <a:ext cx="9511269" cy="5039783"/>
          </a:xfrm>
          <a:prstGeom prst="rect">
            <a:avLst/>
          </a:prstGeom>
        </p:spPr>
        <p:txBody>
          <a:bodyPr vert="horz" lIns="0" tIns="0" rIns="0" bIns="0" rtlCol="0">
            <a:normAutofit/>
          </a:bodyPr>
          <a:lstStyle/>
          <a:p>
            <a:pPr lvl="0"/>
            <a:r>
              <a:rPr lang="fr-FR"/>
              <a:t>Titre de niveau 1</a:t>
            </a:r>
            <a:br>
              <a:rPr lang="fr-FR"/>
            </a:br>
            <a:r>
              <a:rPr lang="fr-FR"/>
              <a:t>Titre de niveau 1</a:t>
            </a:r>
          </a:p>
          <a:p>
            <a:pPr lvl="1"/>
            <a:r>
              <a:rPr lang="fr-FR"/>
              <a:t>Titre de niveau 2</a:t>
            </a:r>
            <a:br>
              <a:rPr lang="fr-FR"/>
            </a:br>
            <a:r>
              <a:rPr lang="fr-FR"/>
              <a:t>Titre de niveau 2</a:t>
            </a:r>
          </a:p>
          <a:p>
            <a:pPr lvl="2"/>
            <a:r>
              <a:rPr lang="fr-FR"/>
              <a:t>Titre de niveau 3</a:t>
            </a:r>
            <a:br>
              <a:rPr lang="fr-FR"/>
            </a:br>
            <a:r>
              <a:rPr lang="fr-FR"/>
              <a:t>Titre de niveau 3</a:t>
            </a:r>
          </a:p>
          <a:p>
            <a:pPr lvl="3"/>
            <a:r>
              <a:rPr lang="fr-FR"/>
              <a:t>Titre de niveau 4</a:t>
            </a:r>
          </a:p>
          <a:p>
            <a:pPr lvl="4"/>
            <a:r>
              <a:rPr lang="fr-FR"/>
              <a:t>Texte de niveau 5</a:t>
            </a:r>
          </a:p>
        </p:txBody>
      </p:sp>
      <p:pic>
        <p:nvPicPr>
          <p:cNvPr id="21" name="Image 20">
            <a:extLst>
              <a:ext uri="{FF2B5EF4-FFF2-40B4-BE49-F238E27FC236}">
                <a16:creationId xmlns:a16="http://schemas.microsoft.com/office/drawing/2014/main" id="{AC9B49C8-CFEA-76CD-D5CE-A95D1180B23B}"/>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8330355" y="3"/>
            <a:ext cx="2361459" cy="381026"/>
          </a:xfrm>
          <a:prstGeom prst="rect">
            <a:avLst/>
          </a:prstGeom>
        </p:spPr>
      </p:pic>
      <p:sp>
        <p:nvSpPr>
          <p:cNvPr id="9" name="Espace réservé du numéro de diapositive 8">
            <a:extLst>
              <a:ext uri="{FF2B5EF4-FFF2-40B4-BE49-F238E27FC236}">
                <a16:creationId xmlns:a16="http://schemas.microsoft.com/office/drawing/2014/main" id="{4A82EFEA-84DE-416C-923C-968510918763}"/>
              </a:ext>
            </a:extLst>
          </p:cNvPr>
          <p:cNvSpPr>
            <a:spLocks noGrp="1"/>
          </p:cNvSpPr>
          <p:nvPr>
            <p:ph type="sldNum" sz="quarter" idx="4"/>
          </p:nvPr>
        </p:nvSpPr>
        <p:spPr>
          <a:xfrm>
            <a:off x="9867982" y="7071610"/>
            <a:ext cx="315703" cy="238100"/>
          </a:xfrm>
          <a:prstGeom prst="rect">
            <a:avLst/>
          </a:prstGeom>
        </p:spPr>
        <p:txBody>
          <a:bodyPr vert="horz" lIns="0" tIns="0" rIns="0" bIns="0" rtlCol="0" anchor="b" anchorCtr="0"/>
          <a:lstStyle>
            <a:lvl1pPr algn="r">
              <a:defRPr sz="767" b="1" i="0" baseline="0">
                <a:solidFill>
                  <a:schemeClr val="tx1"/>
                </a:solidFill>
              </a:defRPr>
            </a:lvl1pPr>
          </a:lstStyle>
          <a:p>
            <a:fld id="{EF18FDA3-B4B7-4D23-9326-6D1D4F0C50F8}" type="slidenum">
              <a:rPr lang="fr-FR" smtClean="0"/>
              <a:pPr/>
              <a:t>‹N°›</a:t>
            </a:fld>
            <a:endParaRPr lang="fr-FR"/>
          </a:p>
        </p:txBody>
      </p:sp>
    </p:spTree>
    <p:extLst>
      <p:ext uri="{BB962C8B-B14F-4D97-AF65-F5344CB8AC3E}">
        <p14:creationId xmlns:p14="http://schemas.microsoft.com/office/powerpoint/2010/main" val="1465811884"/>
      </p:ext>
    </p:extLst>
  </p:cSld>
  <p:clrMap bg1="lt1" tx1="dk1" bg2="lt2" tx2="dk2" accent1="accent1" accent2="accent2" accent3="accent3" accent4="accent4" accent5="accent5" accent6="accent6" hlink="hlink" folHlink="folHlink"/>
  <p:sldLayoutIdLst>
    <p:sldLayoutId id="2453789156" r:id="rId1"/>
    <p:sldLayoutId id="2453789157" r:id="rId2"/>
    <p:sldLayoutId id="2453789158" r:id="rId3"/>
    <p:sldLayoutId id="2453789159" r:id="rId4"/>
    <p:sldLayoutId id="2453789160" r:id="rId5"/>
    <p:sldLayoutId id="2453789161" r:id="rId6"/>
    <p:sldLayoutId id="2453789162" r:id="rId7"/>
    <p:sldLayoutId id="2453789163" r:id="rId8"/>
    <p:sldLayoutId id="245378916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38026" rtl="0" eaLnBrk="1" latinLnBrk="0" hangingPunct="1">
        <a:lnSpc>
          <a:spcPct val="88000"/>
        </a:lnSpc>
        <a:spcBef>
          <a:spcPct val="0"/>
        </a:spcBef>
        <a:buNone/>
        <a:tabLst>
          <a:tab pos="7510622" algn="r"/>
        </a:tabLst>
        <a:defRPr sz="2093" b="1" kern="1200" baseline="0">
          <a:solidFill>
            <a:schemeClr val="tx1"/>
          </a:solidFill>
          <a:latin typeface="+mj-lt"/>
          <a:ea typeface="+mj-ea"/>
          <a:cs typeface="+mj-cs"/>
        </a:defRPr>
      </a:lvl1pPr>
    </p:titleStyle>
    <p:bodyStyle>
      <a:lvl1pPr marL="251191" indent="-251191" algn="l" defTabSz="638026" rtl="0" eaLnBrk="1" latinLnBrk="0" hangingPunct="1">
        <a:lnSpc>
          <a:spcPct val="100000"/>
        </a:lnSpc>
        <a:spcBef>
          <a:spcPts val="0"/>
        </a:spcBef>
        <a:spcAft>
          <a:spcPts val="0"/>
        </a:spcAft>
        <a:buFontTx/>
        <a:buBlip>
          <a:blip r:embed="rId13"/>
        </a:buBlip>
        <a:defRPr sz="1814" b="1" kern="1200" baseline="0">
          <a:solidFill>
            <a:schemeClr val="tx1"/>
          </a:solidFill>
          <a:latin typeface="+mn-lt"/>
          <a:ea typeface="+mn-ea"/>
          <a:cs typeface="+mn-cs"/>
        </a:defRPr>
      </a:lvl1pPr>
      <a:lvl2pPr marL="401906" indent="-150715" algn="l" defTabSz="638026" rtl="0" eaLnBrk="1" latinLnBrk="0" hangingPunct="1">
        <a:lnSpc>
          <a:spcPct val="100000"/>
        </a:lnSpc>
        <a:spcBef>
          <a:spcPts val="0"/>
        </a:spcBef>
        <a:spcAft>
          <a:spcPts val="0"/>
        </a:spcAft>
        <a:buFontTx/>
        <a:buBlip>
          <a:blip r:embed="rId14"/>
        </a:buBlip>
        <a:defRPr sz="1535" b="1" kern="1200" baseline="0">
          <a:solidFill>
            <a:schemeClr val="tx1"/>
          </a:solidFill>
          <a:latin typeface="+mn-lt"/>
          <a:ea typeface="+mn-ea"/>
          <a:cs typeface="+mn-cs"/>
        </a:defRPr>
      </a:lvl2pPr>
      <a:lvl3pPr marL="527501" indent="-125596" algn="l" defTabSz="638026" rtl="0" eaLnBrk="1" latinLnBrk="0" hangingPunct="1">
        <a:lnSpc>
          <a:spcPct val="100000"/>
        </a:lnSpc>
        <a:spcBef>
          <a:spcPts val="0"/>
        </a:spcBef>
        <a:spcAft>
          <a:spcPts val="0"/>
        </a:spcAft>
        <a:buClr>
          <a:srgbClr val="F6EA00"/>
        </a:buClr>
        <a:buFont typeface="Wingdings 3" panose="05040102010807070707" pitchFamily="18" charset="2"/>
        <a:buChar char=""/>
        <a:defRPr sz="1395" b="0" kern="1200" baseline="0">
          <a:solidFill>
            <a:schemeClr val="tx1"/>
          </a:solidFill>
          <a:latin typeface="+mn-lt"/>
          <a:ea typeface="+mn-ea"/>
          <a:cs typeface="+mn-cs"/>
        </a:defRPr>
      </a:lvl3pPr>
      <a:lvl4pPr marL="703336" indent="-175834" algn="l" defTabSz="638026" rtl="0" eaLnBrk="1" latinLnBrk="0" hangingPunct="1">
        <a:lnSpc>
          <a:spcPct val="100000"/>
        </a:lnSpc>
        <a:spcBef>
          <a:spcPts val="0"/>
        </a:spcBef>
        <a:spcAft>
          <a:spcPts val="0"/>
        </a:spcAft>
        <a:buClr>
          <a:srgbClr val="F6EA00"/>
        </a:buClr>
        <a:buSzPct val="130000"/>
        <a:buFont typeface="Segoe UI Black" panose="020B0A02040204020203" pitchFamily="34" charset="0"/>
        <a:buChar char="»"/>
        <a:defRPr sz="1256" b="0" kern="1200" baseline="0">
          <a:solidFill>
            <a:schemeClr val="tx1"/>
          </a:solidFill>
          <a:latin typeface="+mn-lt"/>
          <a:ea typeface="+mn-ea"/>
          <a:cs typeface="+mn-cs"/>
        </a:defRPr>
      </a:lvl4pPr>
      <a:lvl5pPr marL="753575" indent="-125596" algn="l" defTabSz="638026" rtl="0" eaLnBrk="1" latinLnBrk="0" hangingPunct="1">
        <a:lnSpc>
          <a:spcPct val="100000"/>
        </a:lnSpc>
        <a:spcBef>
          <a:spcPts val="0"/>
        </a:spcBef>
        <a:spcAft>
          <a:spcPts val="0"/>
        </a:spcAft>
        <a:buClr>
          <a:srgbClr val="F6EA00"/>
        </a:buClr>
        <a:buSzPct val="140000"/>
        <a:buFont typeface="Segoe UI Black" panose="020B0A02040204020203" pitchFamily="34" charset="0"/>
        <a:buChar char="›"/>
        <a:defRPr sz="1116" b="0" i="0" kern="1200" baseline="0">
          <a:solidFill>
            <a:schemeClr val="tx1"/>
          </a:solidFill>
          <a:latin typeface="+mn-lt"/>
          <a:ea typeface="+mn-ea"/>
          <a:cs typeface="+mn-cs"/>
        </a:defRPr>
      </a:lvl5pPr>
      <a:lvl6pPr marL="263751" indent="-125596" algn="l" defTabSz="638026" rtl="0" eaLnBrk="1" latinLnBrk="0" hangingPunct="1">
        <a:lnSpc>
          <a:spcPct val="100000"/>
        </a:lnSpc>
        <a:spcBef>
          <a:spcPts val="698"/>
        </a:spcBef>
        <a:spcAft>
          <a:spcPts val="698"/>
        </a:spcAft>
        <a:buSzPct val="95000"/>
        <a:buFontTx/>
        <a:buBlip>
          <a:blip r:embed="rId15"/>
        </a:buBlip>
        <a:defRPr sz="1116" kern="1200" baseline="0">
          <a:solidFill>
            <a:schemeClr val="tx1"/>
          </a:solidFill>
          <a:latin typeface="+mn-lt"/>
          <a:ea typeface="+mn-ea"/>
          <a:cs typeface="+mn-cs"/>
        </a:defRPr>
      </a:lvl6pPr>
      <a:lvl7pPr marL="502382" indent="-113037" algn="l" defTabSz="638026" rtl="0" eaLnBrk="1" latinLnBrk="0" hangingPunct="1">
        <a:lnSpc>
          <a:spcPct val="100000"/>
        </a:lnSpc>
        <a:spcBef>
          <a:spcPts val="698"/>
        </a:spcBef>
        <a:spcAft>
          <a:spcPts val="698"/>
        </a:spcAft>
        <a:buSzPct val="65000"/>
        <a:buFontTx/>
        <a:buBlip>
          <a:blip r:embed="rId16"/>
        </a:buBlip>
        <a:defRPr sz="1116" kern="1200" baseline="0">
          <a:solidFill>
            <a:schemeClr val="tx1"/>
          </a:solidFill>
          <a:latin typeface="+mn-lt"/>
          <a:ea typeface="+mn-ea"/>
          <a:cs typeface="+mn-cs"/>
        </a:defRPr>
      </a:lvl7pPr>
      <a:lvl8pPr marL="753575" indent="0" algn="l" defTabSz="638026" rtl="0" eaLnBrk="1" latinLnBrk="0" hangingPunct="1">
        <a:lnSpc>
          <a:spcPct val="100000"/>
        </a:lnSpc>
        <a:spcBef>
          <a:spcPts val="0"/>
        </a:spcBef>
        <a:buFontTx/>
        <a:buNone/>
        <a:defRPr sz="977" kern="1200" baseline="0">
          <a:solidFill>
            <a:schemeClr val="tx1"/>
          </a:solidFill>
          <a:latin typeface="+mn-lt"/>
          <a:ea typeface="+mn-ea"/>
          <a:cs typeface="+mn-cs"/>
        </a:defRPr>
      </a:lvl8pPr>
      <a:lvl9pPr marL="753575" indent="0" algn="l" defTabSz="638026" rtl="0" eaLnBrk="1" latinLnBrk="0" hangingPunct="1">
        <a:lnSpc>
          <a:spcPct val="100000"/>
        </a:lnSpc>
        <a:spcBef>
          <a:spcPts val="0"/>
        </a:spcBef>
        <a:spcAft>
          <a:spcPts val="0"/>
        </a:spcAft>
        <a:buSzPct val="70000"/>
        <a:buFontTx/>
        <a:buNone/>
        <a:defRPr sz="977" kern="1200" baseline="0">
          <a:solidFill>
            <a:schemeClr val="tx1"/>
          </a:solidFill>
          <a:latin typeface="+mn-lt"/>
          <a:ea typeface="+mn-ea"/>
          <a:cs typeface="+mn-cs"/>
        </a:defRPr>
      </a:lvl9pPr>
    </p:bodyStyle>
    <p:otherStyle>
      <a:defPPr>
        <a:defRPr lang="fr-FR"/>
      </a:defPPr>
      <a:lvl1pPr marL="0" algn="l" defTabSz="638026" rtl="0" eaLnBrk="1" latinLnBrk="0" hangingPunct="1">
        <a:defRPr sz="1256" kern="1200">
          <a:solidFill>
            <a:schemeClr val="tx1"/>
          </a:solidFill>
          <a:latin typeface="+mn-lt"/>
          <a:ea typeface="+mn-ea"/>
          <a:cs typeface="+mn-cs"/>
        </a:defRPr>
      </a:lvl1pPr>
      <a:lvl2pPr marL="319013" algn="l" defTabSz="638026" rtl="0" eaLnBrk="1" latinLnBrk="0" hangingPunct="1">
        <a:defRPr sz="1256" kern="1200">
          <a:solidFill>
            <a:schemeClr val="tx1"/>
          </a:solidFill>
          <a:latin typeface="+mn-lt"/>
          <a:ea typeface="+mn-ea"/>
          <a:cs typeface="+mn-cs"/>
        </a:defRPr>
      </a:lvl2pPr>
      <a:lvl3pPr marL="638026" algn="l" defTabSz="638026" rtl="0" eaLnBrk="1" latinLnBrk="0" hangingPunct="1">
        <a:defRPr sz="1256" kern="1200">
          <a:solidFill>
            <a:schemeClr val="tx1"/>
          </a:solidFill>
          <a:latin typeface="+mn-lt"/>
          <a:ea typeface="+mn-ea"/>
          <a:cs typeface="+mn-cs"/>
        </a:defRPr>
      </a:lvl3pPr>
      <a:lvl4pPr marL="957039" algn="l" defTabSz="638026" rtl="0" eaLnBrk="1" latinLnBrk="0" hangingPunct="1">
        <a:defRPr sz="1256" kern="1200">
          <a:solidFill>
            <a:schemeClr val="tx1"/>
          </a:solidFill>
          <a:latin typeface="+mn-lt"/>
          <a:ea typeface="+mn-ea"/>
          <a:cs typeface="+mn-cs"/>
        </a:defRPr>
      </a:lvl4pPr>
      <a:lvl5pPr marL="1276053" algn="l" defTabSz="638026" rtl="0" eaLnBrk="1" latinLnBrk="0" hangingPunct="1">
        <a:defRPr sz="1256" kern="1200">
          <a:solidFill>
            <a:schemeClr val="tx1"/>
          </a:solidFill>
          <a:latin typeface="+mn-lt"/>
          <a:ea typeface="+mn-ea"/>
          <a:cs typeface="+mn-cs"/>
        </a:defRPr>
      </a:lvl5pPr>
      <a:lvl6pPr marL="1595066" algn="l" defTabSz="638026" rtl="0" eaLnBrk="1" latinLnBrk="0" hangingPunct="1">
        <a:defRPr sz="1256" kern="1200">
          <a:solidFill>
            <a:schemeClr val="tx1"/>
          </a:solidFill>
          <a:latin typeface="+mn-lt"/>
          <a:ea typeface="+mn-ea"/>
          <a:cs typeface="+mn-cs"/>
        </a:defRPr>
      </a:lvl6pPr>
      <a:lvl7pPr marL="1914078" algn="l" defTabSz="638026" rtl="0" eaLnBrk="1" latinLnBrk="0" hangingPunct="1">
        <a:defRPr sz="1256" kern="1200">
          <a:solidFill>
            <a:schemeClr val="tx1"/>
          </a:solidFill>
          <a:latin typeface="+mn-lt"/>
          <a:ea typeface="+mn-ea"/>
          <a:cs typeface="+mn-cs"/>
        </a:defRPr>
      </a:lvl7pPr>
      <a:lvl8pPr marL="2233092" algn="l" defTabSz="638026" rtl="0" eaLnBrk="1" latinLnBrk="0" hangingPunct="1">
        <a:defRPr sz="1256" kern="1200">
          <a:solidFill>
            <a:schemeClr val="tx1"/>
          </a:solidFill>
          <a:latin typeface="+mn-lt"/>
          <a:ea typeface="+mn-ea"/>
          <a:cs typeface="+mn-cs"/>
        </a:defRPr>
      </a:lvl8pPr>
      <a:lvl9pPr marL="2552104" algn="l" defTabSz="638026" rtl="0" eaLnBrk="1" latinLnBrk="0" hangingPunct="1">
        <a:defRPr sz="12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483">
          <p15:clr>
            <a:srgbClr val="F26B43"/>
          </p15:clr>
        </p15:guide>
        <p15:guide id="3" pos="7310">
          <p15:clr>
            <a:srgbClr val="F26B43"/>
          </p15:clr>
        </p15:guide>
        <p15:guide id="4" orient="horz" pos="822">
          <p15:clr>
            <a:srgbClr val="F26B43"/>
          </p15:clr>
        </p15:guide>
        <p15:guide id="5" orient="horz" pos="1026">
          <p15:clr>
            <a:srgbClr val="F26B43"/>
          </p15:clr>
        </p15:guide>
        <p15:guide id="6" orient="horz" pos="3906">
          <p15:clr>
            <a:srgbClr val="F26B43"/>
          </p15:clr>
        </p15:guide>
        <p15:guide id="8" pos="3999">
          <p15:clr>
            <a:srgbClr val="F26B43"/>
          </p15:clr>
        </p15:guide>
        <p15:guide id="9" pos="3795">
          <p15:clr>
            <a:srgbClr val="F26B43"/>
          </p15:clr>
        </p15:guide>
        <p15:guide id="10" orient="horz" pos="415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3727670-B200-429B-E2E1-0F56B0467CF4}"/>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1" y="3"/>
            <a:ext cx="2967610" cy="1102329"/>
          </a:xfrm>
          <a:prstGeom prst="rect">
            <a:avLst/>
          </a:prstGeom>
        </p:spPr>
      </p:pic>
      <p:sp>
        <p:nvSpPr>
          <p:cNvPr id="2" name="Espace réservé du titre 1">
            <a:extLst>
              <a:ext uri="{FF2B5EF4-FFF2-40B4-BE49-F238E27FC236}">
                <a16:creationId xmlns:a16="http://schemas.microsoft.com/office/drawing/2014/main" id="{0BDF7760-E610-4EBF-91EA-827A948B0FC5}"/>
              </a:ext>
            </a:extLst>
          </p:cNvPr>
          <p:cNvSpPr>
            <a:spLocks noGrp="1"/>
          </p:cNvSpPr>
          <p:nvPr>
            <p:ph type="title"/>
          </p:nvPr>
        </p:nvSpPr>
        <p:spPr>
          <a:xfrm>
            <a:off x="3016419" y="291393"/>
            <a:ext cx="7160295" cy="943193"/>
          </a:xfrm>
          <a:prstGeom prst="rect">
            <a:avLst/>
          </a:prstGeom>
        </p:spPr>
        <p:txBody>
          <a:bodyPr vert="horz" lIns="0" tIns="0" rIns="0" bIns="0" rtlCol="0" anchor="t" anchorCtr="0">
            <a:noAutofit/>
          </a:bodyPr>
          <a:lstStyle/>
          <a:p>
            <a:r>
              <a:rPr lang="fr-FR"/>
              <a:t>[Slide Master]</a:t>
            </a:r>
          </a:p>
        </p:txBody>
      </p:sp>
      <p:sp>
        <p:nvSpPr>
          <p:cNvPr id="3" name="Espace réservé du texte 2">
            <a:extLst>
              <a:ext uri="{FF2B5EF4-FFF2-40B4-BE49-F238E27FC236}">
                <a16:creationId xmlns:a16="http://schemas.microsoft.com/office/drawing/2014/main" id="{EAEC13C3-BD97-472A-B740-1586E6BFCA42}"/>
              </a:ext>
            </a:extLst>
          </p:cNvPr>
          <p:cNvSpPr>
            <a:spLocks noGrp="1"/>
          </p:cNvSpPr>
          <p:nvPr>
            <p:ph type="body" idx="1"/>
          </p:nvPr>
        </p:nvSpPr>
        <p:spPr>
          <a:xfrm>
            <a:off x="672416" y="1795423"/>
            <a:ext cx="9511269" cy="5039783"/>
          </a:xfrm>
          <a:prstGeom prst="rect">
            <a:avLst/>
          </a:prstGeom>
        </p:spPr>
        <p:txBody>
          <a:bodyPr vert="horz" lIns="0" tIns="0" rIns="0" bIns="0" rtlCol="0">
            <a:normAutofit/>
          </a:bodyPr>
          <a:lstStyle/>
          <a:p>
            <a:pPr lvl="0"/>
            <a:r>
              <a:rPr lang="fr-FR"/>
              <a:t>Titre de niveau 1</a:t>
            </a:r>
            <a:br>
              <a:rPr lang="fr-FR"/>
            </a:br>
            <a:r>
              <a:rPr lang="fr-FR"/>
              <a:t>Titre de niveau 1</a:t>
            </a:r>
          </a:p>
          <a:p>
            <a:pPr lvl="1"/>
            <a:r>
              <a:rPr lang="fr-FR"/>
              <a:t>Titre de niveau 2</a:t>
            </a:r>
            <a:br>
              <a:rPr lang="fr-FR"/>
            </a:br>
            <a:r>
              <a:rPr lang="fr-FR"/>
              <a:t>Titre de niveau 2</a:t>
            </a:r>
          </a:p>
          <a:p>
            <a:pPr lvl="2"/>
            <a:r>
              <a:rPr lang="fr-FR"/>
              <a:t>Titre de niveau 3</a:t>
            </a:r>
            <a:br>
              <a:rPr lang="fr-FR"/>
            </a:br>
            <a:r>
              <a:rPr lang="fr-FR"/>
              <a:t>Titre de niveau 3</a:t>
            </a:r>
          </a:p>
          <a:p>
            <a:pPr lvl="3"/>
            <a:r>
              <a:rPr lang="fr-FR"/>
              <a:t>Titre de niveau 4</a:t>
            </a:r>
          </a:p>
          <a:p>
            <a:pPr lvl="4"/>
            <a:r>
              <a:rPr lang="fr-FR"/>
              <a:t>Texte de niveau 5</a:t>
            </a:r>
          </a:p>
        </p:txBody>
      </p:sp>
      <p:pic>
        <p:nvPicPr>
          <p:cNvPr id="21" name="Image 20">
            <a:extLst>
              <a:ext uri="{FF2B5EF4-FFF2-40B4-BE49-F238E27FC236}">
                <a16:creationId xmlns:a16="http://schemas.microsoft.com/office/drawing/2014/main" id="{AC9B49C8-CFEA-76CD-D5CE-A95D1180B23B}"/>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8330355" y="3"/>
            <a:ext cx="2361459" cy="381026"/>
          </a:xfrm>
          <a:prstGeom prst="rect">
            <a:avLst/>
          </a:prstGeom>
        </p:spPr>
      </p:pic>
      <p:sp>
        <p:nvSpPr>
          <p:cNvPr id="9" name="Espace réservé du numéro de diapositive 8">
            <a:extLst>
              <a:ext uri="{FF2B5EF4-FFF2-40B4-BE49-F238E27FC236}">
                <a16:creationId xmlns:a16="http://schemas.microsoft.com/office/drawing/2014/main" id="{4A82EFEA-84DE-416C-923C-968510918763}"/>
              </a:ext>
            </a:extLst>
          </p:cNvPr>
          <p:cNvSpPr>
            <a:spLocks noGrp="1"/>
          </p:cNvSpPr>
          <p:nvPr>
            <p:ph type="sldNum" sz="quarter" idx="4"/>
          </p:nvPr>
        </p:nvSpPr>
        <p:spPr>
          <a:xfrm>
            <a:off x="9867982" y="7071610"/>
            <a:ext cx="315703" cy="238100"/>
          </a:xfrm>
          <a:prstGeom prst="rect">
            <a:avLst/>
          </a:prstGeom>
        </p:spPr>
        <p:txBody>
          <a:bodyPr vert="horz" lIns="0" tIns="0" rIns="0" bIns="0" rtlCol="0" anchor="b" anchorCtr="0"/>
          <a:lstStyle>
            <a:lvl1pPr algn="r">
              <a:defRPr sz="767" b="1" i="0" baseline="0">
                <a:solidFill>
                  <a:schemeClr val="tx1"/>
                </a:solidFill>
              </a:defRPr>
            </a:lvl1pPr>
          </a:lstStyle>
          <a:p>
            <a:fld id="{EF18FDA3-B4B7-4D23-9326-6D1D4F0C50F8}" type="slidenum">
              <a:rPr lang="fr-FR" smtClean="0"/>
              <a:pPr/>
              <a:t>‹N°›</a:t>
            </a:fld>
            <a:endParaRPr lang="fr-FR"/>
          </a:p>
        </p:txBody>
      </p:sp>
    </p:spTree>
    <p:extLst>
      <p:ext uri="{BB962C8B-B14F-4D97-AF65-F5344CB8AC3E}">
        <p14:creationId xmlns:p14="http://schemas.microsoft.com/office/powerpoint/2010/main" val="1433468730"/>
      </p:ext>
    </p:extLst>
  </p:cSld>
  <p:clrMap bg1="lt1" tx1="dk1" bg2="lt2" tx2="dk2" accent1="accent1" accent2="accent2" accent3="accent3" accent4="accent4" accent5="accent5" accent6="accent6" hlink="hlink" folHlink="folHlink"/>
  <p:sldLayoutIdLst>
    <p:sldLayoutId id="2453789180" r:id="rId1"/>
    <p:sldLayoutId id="2453789181" r:id="rId2"/>
    <p:sldLayoutId id="2453789182" r:id="rId3"/>
    <p:sldLayoutId id="2453789183" r:id="rId4"/>
    <p:sldLayoutId id="2453789184" r:id="rId5"/>
    <p:sldLayoutId id="2453789185" r:id="rId6"/>
    <p:sldLayoutId id="2453789186" r:id="rId7"/>
    <p:sldLayoutId id="2453789187" r:id="rId8"/>
    <p:sldLayoutId id="2453789188" r:id="rId9"/>
    <p:sldLayoutId id="245378918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38026" rtl="0" eaLnBrk="1" latinLnBrk="0" hangingPunct="1">
        <a:lnSpc>
          <a:spcPct val="88000"/>
        </a:lnSpc>
        <a:spcBef>
          <a:spcPct val="0"/>
        </a:spcBef>
        <a:buNone/>
        <a:tabLst>
          <a:tab pos="7510622" algn="r"/>
        </a:tabLst>
        <a:defRPr sz="2093" b="1" kern="1200" baseline="0">
          <a:solidFill>
            <a:schemeClr val="tx1"/>
          </a:solidFill>
          <a:latin typeface="+mj-lt"/>
          <a:ea typeface="+mj-ea"/>
          <a:cs typeface="+mj-cs"/>
        </a:defRPr>
      </a:lvl1pPr>
    </p:titleStyle>
    <p:bodyStyle>
      <a:lvl1pPr marL="251191" indent="-251191" algn="l" defTabSz="638026" rtl="0" eaLnBrk="1" latinLnBrk="0" hangingPunct="1">
        <a:lnSpc>
          <a:spcPct val="100000"/>
        </a:lnSpc>
        <a:spcBef>
          <a:spcPts val="0"/>
        </a:spcBef>
        <a:spcAft>
          <a:spcPts val="0"/>
        </a:spcAft>
        <a:buFontTx/>
        <a:buBlip>
          <a:blip r:embed="rId14"/>
        </a:buBlip>
        <a:defRPr sz="1814" b="1" kern="1200" baseline="0">
          <a:solidFill>
            <a:schemeClr val="tx1"/>
          </a:solidFill>
          <a:latin typeface="+mn-lt"/>
          <a:ea typeface="+mn-ea"/>
          <a:cs typeface="+mn-cs"/>
        </a:defRPr>
      </a:lvl1pPr>
      <a:lvl2pPr marL="401906" indent="-150715" algn="l" defTabSz="638026" rtl="0" eaLnBrk="1" latinLnBrk="0" hangingPunct="1">
        <a:lnSpc>
          <a:spcPct val="100000"/>
        </a:lnSpc>
        <a:spcBef>
          <a:spcPts val="0"/>
        </a:spcBef>
        <a:spcAft>
          <a:spcPts val="0"/>
        </a:spcAft>
        <a:buFontTx/>
        <a:buBlip>
          <a:blip r:embed="rId15"/>
        </a:buBlip>
        <a:defRPr sz="1535" b="1" kern="1200" baseline="0">
          <a:solidFill>
            <a:schemeClr val="tx1"/>
          </a:solidFill>
          <a:latin typeface="+mn-lt"/>
          <a:ea typeface="+mn-ea"/>
          <a:cs typeface="+mn-cs"/>
        </a:defRPr>
      </a:lvl2pPr>
      <a:lvl3pPr marL="527501" indent="-125596" algn="l" defTabSz="638026" rtl="0" eaLnBrk="1" latinLnBrk="0" hangingPunct="1">
        <a:lnSpc>
          <a:spcPct val="100000"/>
        </a:lnSpc>
        <a:spcBef>
          <a:spcPts val="0"/>
        </a:spcBef>
        <a:spcAft>
          <a:spcPts val="0"/>
        </a:spcAft>
        <a:buClr>
          <a:srgbClr val="F6EA00"/>
        </a:buClr>
        <a:buFont typeface="Wingdings 3" panose="05040102010807070707" pitchFamily="18" charset="2"/>
        <a:buChar char=""/>
        <a:defRPr sz="1395" b="0" kern="1200" baseline="0">
          <a:solidFill>
            <a:schemeClr val="tx1"/>
          </a:solidFill>
          <a:latin typeface="+mn-lt"/>
          <a:ea typeface="+mn-ea"/>
          <a:cs typeface="+mn-cs"/>
        </a:defRPr>
      </a:lvl3pPr>
      <a:lvl4pPr marL="703336" indent="-175834" algn="l" defTabSz="638026" rtl="0" eaLnBrk="1" latinLnBrk="0" hangingPunct="1">
        <a:lnSpc>
          <a:spcPct val="100000"/>
        </a:lnSpc>
        <a:spcBef>
          <a:spcPts val="0"/>
        </a:spcBef>
        <a:spcAft>
          <a:spcPts val="0"/>
        </a:spcAft>
        <a:buClr>
          <a:srgbClr val="F6EA00"/>
        </a:buClr>
        <a:buSzPct val="130000"/>
        <a:buFont typeface="Segoe UI Black" panose="020B0A02040204020203" pitchFamily="34" charset="0"/>
        <a:buChar char="»"/>
        <a:defRPr sz="1256" b="0" kern="1200" baseline="0">
          <a:solidFill>
            <a:schemeClr val="tx1"/>
          </a:solidFill>
          <a:latin typeface="+mn-lt"/>
          <a:ea typeface="+mn-ea"/>
          <a:cs typeface="+mn-cs"/>
        </a:defRPr>
      </a:lvl4pPr>
      <a:lvl5pPr marL="753575" indent="-125596" algn="l" defTabSz="638026" rtl="0" eaLnBrk="1" latinLnBrk="0" hangingPunct="1">
        <a:lnSpc>
          <a:spcPct val="100000"/>
        </a:lnSpc>
        <a:spcBef>
          <a:spcPts val="0"/>
        </a:spcBef>
        <a:spcAft>
          <a:spcPts val="0"/>
        </a:spcAft>
        <a:buClr>
          <a:srgbClr val="F6EA00"/>
        </a:buClr>
        <a:buSzPct val="140000"/>
        <a:buFont typeface="Segoe UI Black" panose="020B0A02040204020203" pitchFamily="34" charset="0"/>
        <a:buChar char="›"/>
        <a:defRPr sz="1116" b="0" i="0" kern="1200" baseline="0">
          <a:solidFill>
            <a:schemeClr val="tx1"/>
          </a:solidFill>
          <a:latin typeface="+mn-lt"/>
          <a:ea typeface="+mn-ea"/>
          <a:cs typeface="+mn-cs"/>
        </a:defRPr>
      </a:lvl5pPr>
      <a:lvl6pPr marL="263751" indent="-125596" algn="l" defTabSz="638026" rtl="0" eaLnBrk="1" latinLnBrk="0" hangingPunct="1">
        <a:lnSpc>
          <a:spcPct val="100000"/>
        </a:lnSpc>
        <a:spcBef>
          <a:spcPts val="698"/>
        </a:spcBef>
        <a:spcAft>
          <a:spcPts val="698"/>
        </a:spcAft>
        <a:buSzPct val="95000"/>
        <a:buFontTx/>
        <a:buBlip>
          <a:blip r:embed="rId16"/>
        </a:buBlip>
        <a:defRPr sz="1116" kern="1200" baseline="0">
          <a:solidFill>
            <a:schemeClr val="tx1"/>
          </a:solidFill>
          <a:latin typeface="+mn-lt"/>
          <a:ea typeface="+mn-ea"/>
          <a:cs typeface="+mn-cs"/>
        </a:defRPr>
      </a:lvl6pPr>
      <a:lvl7pPr marL="502382" indent="-113037" algn="l" defTabSz="638026" rtl="0" eaLnBrk="1" latinLnBrk="0" hangingPunct="1">
        <a:lnSpc>
          <a:spcPct val="100000"/>
        </a:lnSpc>
        <a:spcBef>
          <a:spcPts val="698"/>
        </a:spcBef>
        <a:spcAft>
          <a:spcPts val="698"/>
        </a:spcAft>
        <a:buSzPct val="65000"/>
        <a:buFontTx/>
        <a:buBlip>
          <a:blip r:embed="rId17"/>
        </a:buBlip>
        <a:defRPr sz="1116" kern="1200" baseline="0">
          <a:solidFill>
            <a:schemeClr val="tx1"/>
          </a:solidFill>
          <a:latin typeface="+mn-lt"/>
          <a:ea typeface="+mn-ea"/>
          <a:cs typeface="+mn-cs"/>
        </a:defRPr>
      </a:lvl7pPr>
      <a:lvl8pPr marL="753575" indent="0" algn="l" defTabSz="638026" rtl="0" eaLnBrk="1" latinLnBrk="0" hangingPunct="1">
        <a:lnSpc>
          <a:spcPct val="100000"/>
        </a:lnSpc>
        <a:spcBef>
          <a:spcPts val="0"/>
        </a:spcBef>
        <a:buFontTx/>
        <a:buNone/>
        <a:defRPr sz="977" kern="1200" baseline="0">
          <a:solidFill>
            <a:schemeClr val="tx1"/>
          </a:solidFill>
          <a:latin typeface="+mn-lt"/>
          <a:ea typeface="+mn-ea"/>
          <a:cs typeface="+mn-cs"/>
        </a:defRPr>
      </a:lvl8pPr>
      <a:lvl9pPr marL="753575" indent="0" algn="l" defTabSz="638026" rtl="0" eaLnBrk="1" latinLnBrk="0" hangingPunct="1">
        <a:lnSpc>
          <a:spcPct val="100000"/>
        </a:lnSpc>
        <a:spcBef>
          <a:spcPts val="0"/>
        </a:spcBef>
        <a:spcAft>
          <a:spcPts val="0"/>
        </a:spcAft>
        <a:buSzPct val="70000"/>
        <a:buFontTx/>
        <a:buNone/>
        <a:defRPr sz="977" kern="1200" baseline="0">
          <a:solidFill>
            <a:schemeClr val="tx1"/>
          </a:solidFill>
          <a:latin typeface="+mn-lt"/>
          <a:ea typeface="+mn-ea"/>
          <a:cs typeface="+mn-cs"/>
        </a:defRPr>
      </a:lvl9pPr>
    </p:bodyStyle>
    <p:otherStyle>
      <a:defPPr>
        <a:defRPr lang="fr-FR"/>
      </a:defPPr>
      <a:lvl1pPr marL="0" algn="l" defTabSz="638026" rtl="0" eaLnBrk="1" latinLnBrk="0" hangingPunct="1">
        <a:defRPr sz="1256" kern="1200">
          <a:solidFill>
            <a:schemeClr val="tx1"/>
          </a:solidFill>
          <a:latin typeface="+mn-lt"/>
          <a:ea typeface="+mn-ea"/>
          <a:cs typeface="+mn-cs"/>
        </a:defRPr>
      </a:lvl1pPr>
      <a:lvl2pPr marL="319013" algn="l" defTabSz="638026" rtl="0" eaLnBrk="1" latinLnBrk="0" hangingPunct="1">
        <a:defRPr sz="1256" kern="1200">
          <a:solidFill>
            <a:schemeClr val="tx1"/>
          </a:solidFill>
          <a:latin typeface="+mn-lt"/>
          <a:ea typeface="+mn-ea"/>
          <a:cs typeface="+mn-cs"/>
        </a:defRPr>
      </a:lvl2pPr>
      <a:lvl3pPr marL="638026" algn="l" defTabSz="638026" rtl="0" eaLnBrk="1" latinLnBrk="0" hangingPunct="1">
        <a:defRPr sz="1256" kern="1200">
          <a:solidFill>
            <a:schemeClr val="tx1"/>
          </a:solidFill>
          <a:latin typeface="+mn-lt"/>
          <a:ea typeface="+mn-ea"/>
          <a:cs typeface="+mn-cs"/>
        </a:defRPr>
      </a:lvl3pPr>
      <a:lvl4pPr marL="957039" algn="l" defTabSz="638026" rtl="0" eaLnBrk="1" latinLnBrk="0" hangingPunct="1">
        <a:defRPr sz="1256" kern="1200">
          <a:solidFill>
            <a:schemeClr val="tx1"/>
          </a:solidFill>
          <a:latin typeface="+mn-lt"/>
          <a:ea typeface="+mn-ea"/>
          <a:cs typeface="+mn-cs"/>
        </a:defRPr>
      </a:lvl4pPr>
      <a:lvl5pPr marL="1276053" algn="l" defTabSz="638026" rtl="0" eaLnBrk="1" latinLnBrk="0" hangingPunct="1">
        <a:defRPr sz="1256" kern="1200">
          <a:solidFill>
            <a:schemeClr val="tx1"/>
          </a:solidFill>
          <a:latin typeface="+mn-lt"/>
          <a:ea typeface="+mn-ea"/>
          <a:cs typeface="+mn-cs"/>
        </a:defRPr>
      </a:lvl5pPr>
      <a:lvl6pPr marL="1595066" algn="l" defTabSz="638026" rtl="0" eaLnBrk="1" latinLnBrk="0" hangingPunct="1">
        <a:defRPr sz="1256" kern="1200">
          <a:solidFill>
            <a:schemeClr val="tx1"/>
          </a:solidFill>
          <a:latin typeface="+mn-lt"/>
          <a:ea typeface="+mn-ea"/>
          <a:cs typeface="+mn-cs"/>
        </a:defRPr>
      </a:lvl6pPr>
      <a:lvl7pPr marL="1914078" algn="l" defTabSz="638026" rtl="0" eaLnBrk="1" latinLnBrk="0" hangingPunct="1">
        <a:defRPr sz="1256" kern="1200">
          <a:solidFill>
            <a:schemeClr val="tx1"/>
          </a:solidFill>
          <a:latin typeface="+mn-lt"/>
          <a:ea typeface="+mn-ea"/>
          <a:cs typeface="+mn-cs"/>
        </a:defRPr>
      </a:lvl7pPr>
      <a:lvl8pPr marL="2233092" algn="l" defTabSz="638026" rtl="0" eaLnBrk="1" latinLnBrk="0" hangingPunct="1">
        <a:defRPr sz="1256" kern="1200">
          <a:solidFill>
            <a:schemeClr val="tx1"/>
          </a:solidFill>
          <a:latin typeface="+mn-lt"/>
          <a:ea typeface="+mn-ea"/>
          <a:cs typeface="+mn-cs"/>
        </a:defRPr>
      </a:lvl8pPr>
      <a:lvl9pPr marL="2552104" algn="l" defTabSz="638026" rtl="0" eaLnBrk="1" latinLnBrk="0" hangingPunct="1">
        <a:defRPr sz="12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483">
          <p15:clr>
            <a:srgbClr val="F26B43"/>
          </p15:clr>
        </p15:guide>
        <p15:guide id="3" pos="7310">
          <p15:clr>
            <a:srgbClr val="F26B43"/>
          </p15:clr>
        </p15:guide>
        <p15:guide id="4" orient="horz" pos="822">
          <p15:clr>
            <a:srgbClr val="F26B43"/>
          </p15:clr>
        </p15:guide>
        <p15:guide id="5" orient="horz" pos="1026">
          <p15:clr>
            <a:srgbClr val="F26B43"/>
          </p15:clr>
        </p15:guide>
        <p15:guide id="6" orient="horz" pos="3906">
          <p15:clr>
            <a:srgbClr val="F26B43"/>
          </p15:clr>
        </p15:guide>
        <p15:guide id="8" pos="3999">
          <p15:clr>
            <a:srgbClr val="F26B43"/>
          </p15:clr>
        </p15:guide>
        <p15:guide id="9" pos="3795">
          <p15:clr>
            <a:srgbClr val="F26B43"/>
          </p15:clr>
        </p15:guide>
        <p15:guide id="10" orient="horz" pos="415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3727670-B200-429B-E2E1-0F56B0467CF4}"/>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1" y="3"/>
            <a:ext cx="2967610" cy="1102329"/>
          </a:xfrm>
          <a:prstGeom prst="rect">
            <a:avLst/>
          </a:prstGeom>
        </p:spPr>
      </p:pic>
      <p:sp>
        <p:nvSpPr>
          <p:cNvPr id="2" name="Espace réservé du titre 1">
            <a:extLst>
              <a:ext uri="{FF2B5EF4-FFF2-40B4-BE49-F238E27FC236}">
                <a16:creationId xmlns:a16="http://schemas.microsoft.com/office/drawing/2014/main" id="{0BDF7760-E610-4EBF-91EA-827A948B0FC5}"/>
              </a:ext>
            </a:extLst>
          </p:cNvPr>
          <p:cNvSpPr>
            <a:spLocks noGrp="1"/>
          </p:cNvSpPr>
          <p:nvPr>
            <p:ph type="title"/>
          </p:nvPr>
        </p:nvSpPr>
        <p:spPr>
          <a:xfrm>
            <a:off x="3016419" y="291393"/>
            <a:ext cx="7160295" cy="943193"/>
          </a:xfrm>
          <a:prstGeom prst="rect">
            <a:avLst/>
          </a:prstGeom>
        </p:spPr>
        <p:txBody>
          <a:bodyPr vert="horz" lIns="0" tIns="0" rIns="0" bIns="0" rtlCol="0" anchor="t" anchorCtr="0">
            <a:noAutofit/>
          </a:bodyPr>
          <a:lstStyle/>
          <a:p>
            <a:r>
              <a:rPr lang="fr-FR"/>
              <a:t>[Slide Master]</a:t>
            </a:r>
          </a:p>
        </p:txBody>
      </p:sp>
      <p:sp>
        <p:nvSpPr>
          <p:cNvPr id="3" name="Espace réservé du texte 2">
            <a:extLst>
              <a:ext uri="{FF2B5EF4-FFF2-40B4-BE49-F238E27FC236}">
                <a16:creationId xmlns:a16="http://schemas.microsoft.com/office/drawing/2014/main" id="{EAEC13C3-BD97-472A-B740-1586E6BFCA42}"/>
              </a:ext>
            </a:extLst>
          </p:cNvPr>
          <p:cNvSpPr>
            <a:spLocks noGrp="1"/>
          </p:cNvSpPr>
          <p:nvPr>
            <p:ph type="body" idx="1"/>
          </p:nvPr>
        </p:nvSpPr>
        <p:spPr>
          <a:xfrm>
            <a:off x="672416" y="1795423"/>
            <a:ext cx="9511269" cy="5039783"/>
          </a:xfrm>
          <a:prstGeom prst="rect">
            <a:avLst/>
          </a:prstGeom>
        </p:spPr>
        <p:txBody>
          <a:bodyPr vert="horz" lIns="0" tIns="0" rIns="0" bIns="0" rtlCol="0">
            <a:normAutofit/>
          </a:bodyPr>
          <a:lstStyle/>
          <a:p>
            <a:pPr lvl="0"/>
            <a:r>
              <a:rPr lang="fr-FR"/>
              <a:t>Titre de niveau 1</a:t>
            </a:r>
            <a:br>
              <a:rPr lang="fr-FR"/>
            </a:br>
            <a:r>
              <a:rPr lang="fr-FR"/>
              <a:t>Titre de niveau 1</a:t>
            </a:r>
          </a:p>
          <a:p>
            <a:pPr lvl="1"/>
            <a:r>
              <a:rPr lang="fr-FR"/>
              <a:t>Titre de niveau 2</a:t>
            </a:r>
            <a:br>
              <a:rPr lang="fr-FR"/>
            </a:br>
            <a:r>
              <a:rPr lang="fr-FR"/>
              <a:t>Titre de niveau 2</a:t>
            </a:r>
          </a:p>
          <a:p>
            <a:pPr lvl="2"/>
            <a:r>
              <a:rPr lang="fr-FR"/>
              <a:t>Titre de niveau 3</a:t>
            </a:r>
            <a:br>
              <a:rPr lang="fr-FR"/>
            </a:br>
            <a:r>
              <a:rPr lang="fr-FR"/>
              <a:t>Titre de niveau 3</a:t>
            </a:r>
          </a:p>
          <a:p>
            <a:pPr lvl="3"/>
            <a:r>
              <a:rPr lang="fr-FR"/>
              <a:t>Titre de niveau 4</a:t>
            </a:r>
          </a:p>
          <a:p>
            <a:pPr lvl="4"/>
            <a:r>
              <a:rPr lang="fr-FR"/>
              <a:t>Texte de niveau 5</a:t>
            </a:r>
          </a:p>
        </p:txBody>
      </p:sp>
      <p:pic>
        <p:nvPicPr>
          <p:cNvPr id="21" name="Image 20">
            <a:extLst>
              <a:ext uri="{FF2B5EF4-FFF2-40B4-BE49-F238E27FC236}">
                <a16:creationId xmlns:a16="http://schemas.microsoft.com/office/drawing/2014/main" id="{AC9B49C8-CFEA-76CD-D5CE-A95D1180B23B}"/>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8330355" y="3"/>
            <a:ext cx="2361459" cy="381026"/>
          </a:xfrm>
          <a:prstGeom prst="rect">
            <a:avLst/>
          </a:prstGeom>
        </p:spPr>
      </p:pic>
      <p:sp>
        <p:nvSpPr>
          <p:cNvPr id="9" name="Espace réservé du numéro de diapositive 8">
            <a:extLst>
              <a:ext uri="{FF2B5EF4-FFF2-40B4-BE49-F238E27FC236}">
                <a16:creationId xmlns:a16="http://schemas.microsoft.com/office/drawing/2014/main" id="{4A82EFEA-84DE-416C-923C-968510918763}"/>
              </a:ext>
            </a:extLst>
          </p:cNvPr>
          <p:cNvSpPr>
            <a:spLocks noGrp="1"/>
          </p:cNvSpPr>
          <p:nvPr>
            <p:ph type="sldNum" sz="quarter" idx="4"/>
          </p:nvPr>
        </p:nvSpPr>
        <p:spPr>
          <a:xfrm>
            <a:off x="9867982" y="7071610"/>
            <a:ext cx="315703" cy="238100"/>
          </a:xfrm>
          <a:prstGeom prst="rect">
            <a:avLst/>
          </a:prstGeom>
        </p:spPr>
        <p:txBody>
          <a:bodyPr vert="horz" lIns="0" tIns="0" rIns="0" bIns="0" rtlCol="0" anchor="b" anchorCtr="0"/>
          <a:lstStyle>
            <a:lvl1pPr algn="r">
              <a:defRPr sz="767" b="1" i="0" baseline="0">
                <a:solidFill>
                  <a:schemeClr val="tx1"/>
                </a:solidFill>
              </a:defRPr>
            </a:lvl1pPr>
          </a:lstStyle>
          <a:p>
            <a:fld id="{EF18FDA3-B4B7-4D23-9326-6D1D4F0C50F8}" type="slidenum">
              <a:rPr lang="fr-FR" smtClean="0"/>
              <a:pPr/>
              <a:t>‹N°›</a:t>
            </a:fld>
            <a:endParaRPr lang="fr-FR"/>
          </a:p>
        </p:txBody>
      </p:sp>
    </p:spTree>
    <p:extLst>
      <p:ext uri="{BB962C8B-B14F-4D97-AF65-F5344CB8AC3E}">
        <p14:creationId xmlns:p14="http://schemas.microsoft.com/office/powerpoint/2010/main" val="678733070"/>
      </p:ext>
    </p:extLst>
  </p:cSld>
  <p:clrMap bg1="lt1" tx1="dk1" bg2="lt2" tx2="dk2" accent1="accent1" accent2="accent2" accent3="accent3" accent4="accent4" accent5="accent5" accent6="accent6" hlink="hlink" folHlink="folHlink"/>
  <p:sldLayoutIdLst>
    <p:sldLayoutId id="2453789191" r:id="rId1"/>
    <p:sldLayoutId id="2453789192" r:id="rId2"/>
    <p:sldLayoutId id="2453789193" r:id="rId3"/>
    <p:sldLayoutId id="2453789194" r:id="rId4"/>
    <p:sldLayoutId id="2453789195" r:id="rId5"/>
    <p:sldLayoutId id="2453789196" r:id="rId6"/>
    <p:sldLayoutId id="2453789197" r:id="rId7"/>
    <p:sldLayoutId id="2453789198" r:id="rId8"/>
    <p:sldLayoutId id="245378919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38026" rtl="0" eaLnBrk="1" latinLnBrk="0" hangingPunct="1">
        <a:lnSpc>
          <a:spcPct val="88000"/>
        </a:lnSpc>
        <a:spcBef>
          <a:spcPct val="0"/>
        </a:spcBef>
        <a:buNone/>
        <a:tabLst>
          <a:tab pos="7510622" algn="r"/>
        </a:tabLst>
        <a:defRPr sz="2093" b="1" kern="1200" baseline="0">
          <a:solidFill>
            <a:schemeClr val="tx1"/>
          </a:solidFill>
          <a:latin typeface="+mj-lt"/>
          <a:ea typeface="+mj-ea"/>
          <a:cs typeface="+mj-cs"/>
        </a:defRPr>
      </a:lvl1pPr>
    </p:titleStyle>
    <p:bodyStyle>
      <a:lvl1pPr marL="251191" indent="-251191" algn="l" defTabSz="638026" rtl="0" eaLnBrk="1" latinLnBrk="0" hangingPunct="1">
        <a:lnSpc>
          <a:spcPct val="100000"/>
        </a:lnSpc>
        <a:spcBef>
          <a:spcPts val="0"/>
        </a:spcBef>
        <a:spcAft>
          <a:spcPts val="0"/>
        </a:spcAft>
        <a:buFontTx/>
        <a:buBlip>
          <a:blip r:embed="rId13"/>
        </a:buBlip>
        <a:defRPr sz="1814" b="1" kern="1200" baseline="0">
          <a:solidFill>
            <a:schemeClr val="tx1"/>
          </a:solidFill>
          <a:latin typeface="+mn-lt"/>
          <a:ea typeface="+mn-ea"/>
          <a:cs typeface="+mn-cs"/>
        </a:defRPr>
      </a:lvl1pPr>
      <a:lvl2pPr marL="401906" indent="-150715" algn="l" defTabSz="638026" rtl="0" eaLnBrk="1" latinLnBrk="0" hangingPunct="1">
        <a:lnSpc>
          <a:spcPct val="100000"/>
        </a:lnSpc>
        <a:spcBef>
          <a:spcPts val="0"/>
        </a:spcBef>
        <a:spcAft>
          <a:spcPts val="0"/>
        </a:spcAft>
        <a:buFontTx/>
        <a:buBlip>
          <a:blip r:embed="rId14"/>
        </a:buBlip>
        <a:defRPr sz="1535" b="1" kern="1200" baseline="0">
          <a:solidFill>
            <a:schemeClr val="tx1"/>
          </a:solidFill>
          <a:latin typeface="+mn-lt"/>
          <a:ea typeface="+mn-ea"/>
          <a:cs typeface="+mn-cs"/>
        </a:defRPr>
      </a:lvl2pPr>
      <a:lvl3pPr marL="527501" indent="-125596" algn="l" defTabSz="638026" rtl="0" eaLnBrk="1" latinLnBrk="0" hangingPunct="1">
        <a:lnSpc>
          <a:spcPct val="100000"/>
        </a:lnSpc>
        <a:spcBef>
          <a:spcPts val="0"/>
        </a:spcBef>
        <a:spcAft>
          <a:spcPts val="0"/>
        </a:spcAft>
        <a:buClr>
          <a:srgbClr val="F6EA00"/>
        </a:buClr>
        <a:buFont typeface="Wingdings 3" panose="05040102010807070707" pitchFamily="18" charset="2"/>
        <a:buChar char=""/>
        <a:defRPr sz="1395" b="0" kern="1200" baseline="0">
          <a:solidFill>
            <a:schemeClr val="tx1"/>
          </a:solidFill>
          <a:latin typeface="+mn-lt"/>
          <a:ea typeface="+mn-ea"/>
          <a:cs typeface="+mn-cs"/>
        </a:defRPr>
      </a:lvl3pPr>
      <a:lvl4pPr marL="703336" indent="-175834" algn="l" defTabSz="638026" rtl="0" eaLnBrk="1" latinLnBrk="0" hangingPunct="1">
        <a:lnSpc>
          <a:spcPct val="100000"/>
        </a:lnSpc>
        <a:spcBef>
          <a:spcPts val="0"/>
        </a:spcBef>
        <a:spcAft>
          <a:spcPts val="0"/>
        </a:spcAft>
        <a:buClr>
          <a:srgbClr val="F6EA00"/>
        </a:buClr>
        <a:buSzPct val="130000"/>
        <a:buFont typeface="Segoe UI Black" panose="020B0A02040204020203" pitchFamily="34" charset="0"/>
        <a:buChar char="»"/>
        <a:defRPr sz="1256" b="0" kern="1200" baseline="0">
          <a:solidFill>
            <a:schemeClr val="tx1"/>
          </a:solidFill>
          <a:latin typeface="+mn-lt"/>
          <a:ea typeface="+mn-ea"/>
          <a:cs typeface="+mn-cs"/>
        </a:defRPr>
      </a:lvl4pPr>
      <a:lvl5pPr marL="753575" indent="-125596" algn="l" defTabSz="638026" rtl="0" eaLnBrk="1" latinLnBrk="0" hangingPunct="1">
        <a:lnSpc>
          <a:spcPct val="100000"/>
        </a:lnSpc>
        <a:spcBef>
          <a:spcPts val="0"/>
        </a:spcBef>
        <a:spcAft>
          <a:spcPts val="0"/>
        </a:spcAft>
        <a:buClr>
          <a:srgbClr val="F6EA00"/>
        </a:buClr>
        <a:buSzPct val="140000"/>
        <a:buFont typeface="Segoe UI Black" panose="020B0A02040204020203" pitchFamily="34" charset="0"/>
        <a:buChar char="›"/>
        <a:defRPr sz="1116" b="0" i="0" kern="1200" baseline="0">
          <a:solidFill>
            <a:schemeClr val="tx1"/>
          </a:solidFill>
          <a:latin typeface="+mn-lt"/>
          <a:ea typeface="+mn-ea"/>
          <a:cs typeface="+mn-cs"/>
        </a:defRPr>
      </a:lvl5pPr>
      <a:lvl6pPr marL="263751" indent="-125596" algn="l" defTabSz="638026" rtl="0" eaLnBrk="1" latinLnBrk="0" hangingPunct="1">
        <a:lnSpc>
          <a:spcPct val="100000"/>
        </a:lnSpc>
        <a:spcBef>
          <a:spcPts val="698"/>
        </a:spcBef>
        <a:spcAft>
          <a:spcPts val="698"/>
        </a:spcAft>
        <a:buSzPct val="95000"/>
        <a:buFontTx/>
        <a:buBlip>
          <a:blip r:embed="rId15"/>
        </a:buBlip>
        <a:defRPr sz="1116" kern="1200" baseline="0">
          <a:solidFill>
            <a:schemeClr val="tx1"/>
          </a:solidFill>
          <a:latin typeface="+mn-lt"/>
          <a:ea typeface="+mn-ea"/>
          <a:cs typeface="+mn-cs"/>
        </a:defRPr>
      </a:lvl6pPr>
      <a:lvl7pPr marL="502382" indent="-113037" algn="l" defTabSz="638026" rtl="0" eaLnBrk="1" latinLnBrk="0" hangingPunct="1">
        <a:lnSpc>
          <a:spcPct val="100000"/>
        </a:lnSpc>
        <a:spcBef>
          <a:spcPts val="698"/>
        </a:spcBef>
        <a:spcAft>
          <a:spcPts val="698"/>
        </a:spcAft>
        <a:buSzPct val="65000"/>
        <a:buFontTx/>
        <a:buBlip>
          <a:blip r:embed="rId16"/>
        </a:buBlip>
        <a:defRPr sz="1116" kern="1200" baseline="0">
          <a:solidFill>
            <a:schemeClr val="tx1"/>
          </a:solidFill>
          <a:latin typeface="+mn-lt"/>
          <a:ea typeface="+mn-ea"/>
          <a:cs typeface="+mn-cs"/>
        </a:defRPr>
      </a:lvl7pPr>
      <a:lvl8pPr marL="753575" indent="0" algn="l" defTabSz="638026" rtl="0" eaLnBrk="1" latinLnBrk="0" hangingPunct="1">
        <a:lnSpc>
          <a:spcPct val="100000"/>
        </a:lnSpc>
        <a:spcBef>
          <a:spcPts val="0"/>
        </a:spcBef>
        <a:buFontTx/>
        <a:buNone/>
        <a:defRPr sz="977" kern="1200" baseline="0">
          <a:solidFill>
            <a:schemeClr val="tx1"/>
          </a:solidFill>
          <a:latin typeface="+mn-lt"/>
          <a:ea typeface="+mn-ea"/>
          <a:cs typeface="+mn-cs"/>
        </a:defRPr>
      </a:lvl8pPr>
      <a:lvl9pPr marL="753575" indent="0" algn="l" defTabSz="638026" rtl="0" eaLnBrk="1" latinLnBrk="0" hangingPunct="1">
        <a:lnSpc>
          <a:spcPct val="100000"/>
        </a:lnSpc>
        <a:spcBef>
          <a:spcPts val="0"/>
        </a:spcBef>
        <a:spcAft>
          <a:spcPts val="0"/>
        </a:spcAft>
        <a:buSzPct val="70000"/>
        <a:buFontTx/>
        <a:buNone/>
        <a:defRPr sz="977" kern="1200" baseline="0">
          <a:solidFill>
            <a:schemeClr val="tx1"/>
          </a:solidFill>
          <a:latin typeface="+mn-lt"/>
          <a:ea typeface="+mn-ea"/>
          <a:cs typeface="+mn-cs"/>
        </a:defRPr>
      </a:lvl9pPr>
    </p:bodyStyle>
    <p:otherStyle>
      <a:defPPr>
        <a:defRPr lang="fr-FR"/>
      </a:defPPr>
      <a:lvl1pPr marL="0" algn="l" defTabSz="638026" rtl="0" eaLnBrk="1" latinLnBrk="0" hangingPunct="1">
        <a:defRPr sz="1256" kern="1200">
          <a:solidFill>
            <a:schemeClr val="tx1"/>
          </a:solidFill>
          <a:latin typeface="+mn-lt"/>
          <a:ea typeface="+mn-ea"/>
          <a:cs typeface="+mn-cs"/>
        </a:defRPr>
      </a:lvl1pPr>
      <a:lvl2pPr marL="319013" algn="l" defTabSz="638026" rtl="0" eaLnBrk="1" latinLnBrk="0" hangingPunct="1">
        <a:defRPr sz="1256" kern="1200">
          <a:solidFill>
            <a:schemeClr val="tx1"/>
          </a:solidFill>
          <a:latin typeface="+mn-lt"/>
          <a:ea typeface="+mn-ea"/>
          <a:cs typeface="+mn-cs"/>
        </a:defRPr>
      </a:lvl2pPr>
      <a:lvl3pPr marL="638026" algn="l" defTabSz="638026" rtl="0" eaLnBrk="1" latinLnBrk="0" hangingPunct="1">
        <a:defRPr sz="1256" kern="1200">
          <a:solidFill>
            <a:schemeClr val="tx1"/>
          </a:solidFill>
          <a:latin typeface="+mn-lt"/>
          <a:ea typeface="+mn-ea"/>
          <a:cs typeface="+mn-cs"/>
        </a:defRPr>
      </a:lvl3pPr>
      <a:lvl4pPr marL="957039" algn="l" defTabSz="638026" rtl="0" eaLnBrk="1" latinLnBrk="0" hangingPunct="1">
        <a:defRPr sz="1256" kern="1200">
          <a:solidFill>
            <a:schemeClr val="tx1"/>
          </a:solidFill>
          <a:latin typeface="+mn-lt"/>
          <a:ea typeface="+mn-ea"/>
          <a:cs typeface="+mn-cs"/>
        </a:defRPr>
      </a:lvl4pPr>
      <a:lvl5pPr marL="1276053" algn="l" defTabSz="638026" rtl="0" eaLnBrk="1" latinLnBrk="0" hangingPunct="1">
        <a:defRPr sz="1256" kern="1200">
          <a:solidFill>
            <a:schemeClr val="tx1"/>
          </a:solidFill>
          <a:latin typeface="+mn-lt"/>
          <a:ea typeface="+mn-ea"/>
          <a:cs typeface="+mn-cs"/>
        </a:defRPr>
      </a:lvl5pPr>
      <a:lvl6pPr marL="1595066" algn="l" defTabSz="638026" rtl="0" eaLnBrk="1" latinLnBrk="0" hangingPunct="1">
        <a:defRPr sz="1256" kern="1200">
          <a:solidFill>
            <a:schemeClr val="tx1"/>
          </a:solidFill>
          <a:latin typeface="+mn-lt"/>
          <a:ea typeface="+mn-ea"/>
          <a:cs typeface="+mn-cs"/>
        </a:defRPr>
      </a:lvl6pPr>
      <a:lvl7pPr marL="1914078" algn="l" defTabSz="638026" rtl="0" eaLnBrk="1" latinLnBrk="0" hangingPunct="1">
        <a:defRPr sz="1256" kern="1200">
          <a:solidFill>
            <a:schemeClr val="tx1"/>
          </a:solidFill>
          <a:latin typeface="+mn-lt"/>
          <a:ea typeface="+mn-ea"/>
          <a:cs typeface="+mn-cs"/>
        </a:defRPr>
      </a:lvl7pPr>
      <a:lvl8pPr marL="2233092" algn="l" defTabSz="638026" rtl="0" eaLnBrk="1" latinLnBrk="0" hangingPunct="1">
        <a:defRPr sz="1256" kern="1200">
          <a:solidFill>
            <a:schemeClr val="tx1"/>
          </a:solidFill>
          <a:latin typeface="+mn-lt"/>
          <a:ea typeface="+mn-ea"/>
          <a:cs typeface="+mn-cs"/>
        </a:defRPr>
      </a:lvl8pPr>
      <a:lvl9pPr marL="2552104" algn="l" defTabSz="638026" rtl="0" eaLnBrk="1" latinLnBrk="0" hangingPunct="1">
        <a:defRPr sz="12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483">
          <p15:clr>
            <a:srgbClr val="F26B43"/>
          </p15:clr>
        </p15:guide>
        <p15:guide id="3" pos="7310">
          <p15:clr>
            <a:srgbClr val="F26B43"/>
          </p15:clr>
        </p15:guide>
        <p15:guide id="4" orient="horz" pos="822">
          <p15:clr>
            <a:srgbClr val="F26B43"/>
          </p15:clr>
        </p15:guide>
        <p15:guide id="5" orient="horz" pos="1026">
          <p15:clr>
            <a:srgbClr val="F26B43"/>
          </p15:clr>
        </p15:guide>
        <p15:guide id="6" orient="horz" pos="3906">
          <p15:clr>
            <a:srgbClr val="F26B43"/>
          </p15:clr>
        </p15:guide>
        <p15:guide id="8" pos="3999">
          <p15:clr>
            <a:srgbClr val="F26B43"/>
          </p15:clr>
        </p15:guide>
        <p15:guide id="9" pos="3795">
          <p15:clr>
            <a:srgbClr val="F26B43"/>
          </p15:clr>
        </p15:guide>
        <p15:guide id="10" orient="horz" pos="41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2.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hyperlink" Target="https://www.ccca-btp.fr/fr/le-secretariat-general"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68DBDBA-C379-6A13-128A-7D6B30327C23}"/>
              </a:ext>
            </a:extLst>
          </p:cNvPr>
          <p:cNvSpPr txBox="1"/>
          <p:nvPr/>
        </p:nvSpPr>
        <p:spPr>
          <a:xfrm>
            <a:off x="1161631" y="3075932"/>
            <a:ext cx="7280619" cy="1754326"/>
          </a:xfrm>
          <a:prstGeom prst="rect">
            <a:avLst/>
          </a:prstGeom>
          <a:noFill/>
        </p:spPr>
        <p:txBody>
          <a:bodyPr wrap="square" lIns="91440" tIns="45720" rIns="91440" bIns="45720"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FR" sz="3600" b="1" dirty="0">
                <a:solidFill>
                  <a:srgbClr val="000000">
                    <a:alpha val="100000"/>
                  </a:srgbClr>
                </a:solidFill>
                <a:latin typeface="Arial Black"/>
              </a:rPr>
              <a:t>CRITERES ET THEMATIQUES </a:t>
            </a:r>
            <a:r>
              <a:rPr lang="fr-FR" sz="3600" b="1" dirty="0" err="1">
                <a:solidFill>
                  <a:srgbClr val="000000">
                    <a:alpha val="100000"/>
                  </a:srgbClr>
                </a:solidFill>
                <a:latin typeface="Arial Black"/>
              </a:rPr>
              <a:t>AàP</a:t>
            </a:r>
            <a:r>
              <a:rPr lang="fr-FR" sz="3600" b="1" dirty="0">
                <a:solidFill>
                  <a:srgbClr val="000000">
                    <a:alpha val="100000"/>
                  </a:srgbClr>
                </a:solidFill>
                <a:latin typeface="Arial Black"/>
              </a:rPr>
              <a:t> et </a:t>
            </a:r>
            <a:r>
              <a:rPr lang="fr-FR" sz="3600" b="1" dirty="0" err="1">
                <a:solidFill>
                  <a:srgbClr val="000000">
                    <a:alpha val="100000"/>
                  </a:srgbClr>
                </a:solidFill>
                <a:latin typeface="Arial Black"/>
              </a:rPr>
              <a:t>AàC</a:t>
            </a:r>
            <a:r>
              <a:rPr lang="fr-FR" sz="3600" b="1" dirty="0">
                <a:solidFill>
                  <a:srgbClr val="000000">
                    <a:alpha val="100000"/>
                  </a:srgbClr>
                </a:solidFill>
                <a:latin typeface="Arial Black"/>
              </a:rPr>
              <a:t> 2026</a:t>
            </a:r>
            <a:endParaRPr kumimoji="0" lang="fr-FR" sz="3600" b="1" i="0" u="none" strike="noStrike" kern="1200" cap="none" spc="0" normalizeH="0" baseline="0" noProof="0" dirty="0">
              <a:ln>
                <a:noFill/>
              </a:ln>
              <a:solidFill>
                <a:srgbClr val="000000">
                  <a:alpha val="100000"/>
                </a:srgbClr>
              </a:solidFill>
              <a:effectLst/>
              <a:uLnTx/>
              <a:uFillTx/>
              <a:latin typeface="Arial Black"/>
              <a:ea typeface="+mn-ea"/>
              <a:cs typeface="+mn-cs"/>
            </a:endParaRPr>
          </a:p>
        </p:txBody>
      </p:sp>
      <p:sp>
        <p:nvSpPr>
          <p:cNvPr id="4" name="ZoneTexte 3">
            <a:extLst>
              <a:ext uri="{FF2B5EF4-FFF2-40B4-BE49-F238E27FC236}">
                <a16:creationId xmlns:a16="http://schemas.microsoft.com/office/drawing/2014/main" id="{6C72EAB6-EF6A-31D2-50D5-7D130EEAE427}"/>
              </a:ext>
            </a:extLst>
          </p:cNvPr>
          <p:cNvSpPr txBox="1"/>
          <p:nvPr/>
        </p:nvSpPr>
        <p:spPr>
          <a:xfrm>
            <a:off x="1847850" y="4911197"/>
            <a:ext cx="4676775" cy="400110"/>
          </a:xfrm>
          <a:prstGeom prst="rect">
            <a:avLst/>
          </a:prstGeom>
          <a:noFill/>
        </p:spPr>
        <p:txBody>
          <a:bodyPr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0000">
                    <a:alpha val="100000"/>
                  </a:srgbClr>
                </a:solidFill>
                <a:effectLst/>
                <a:uLnTx/>
                <a:uFillTx/>
                <a:latin typeface="Arial"/>
                <a:ea typeface="+mn-ea"/>
                <a:cs typeface="+mn-cs"/>
              </a:rPr>
              <a:t>Webinaire</a:t>
            </a:r>
            <a:r>
              <a:rPr kumimoji="0" lang="en-US" sz="2000" b="0" i="0" u="none" strike="noStrike" kern="1200" cap="none" spc="0" normalizeH="0" baseline="0" noProof="0" dirty="0">
                <a:ln>
                  <a:noFill/>
                </a:ln>
                <a:solidFill>
                  <a:srgbClr val="000000">
                    <a:alpha val="100000"/>
                  </a:srgbClr>
                </a:solidFill>
                <a:effectLst/>
                <a:uLnTx/>
                <a:uFillTx/>
                <a:latin typeface="Arial"/>
                <a:ea typeface="+mn-ea"/>
                <a:cs typeface="+mn-cs"/>
              </a:rPr>
              <a:t> </a:t>
            </a:r>
            <a:r>
              <a:rPr kumimoji="0" lang="en-US" sz="2000" b="0" i="0" u="none" strike="noStrike" kern="1200" cap="none" spc="0" normalizeH="0" baseline="0" noProof="0" dirty="0" err="1">
                <a:ln>
                  <a:noFill/>
                </a:ln>
                <a:solidFill>
                  <a:srgbClr val="000000">
                    <a:alpha val="100000"/>
                  </a:srgbClr>
                </a:solidFill>
                <a:effectLst/>
                <a:uLnTx/>
                <a:uFillTx/>
                <a:latin typeface="Arial"/>
                <a:ea typeface="+mn-ea"/>
                <a:cs typeface="+mn-cs"/>
              </a:rPr>
              <a:t>présentation</a:t>
            </a:r>
            <a:r>
              <a:rPr kumimoji="0" lang="en-US" sz="2000" b="0" i="0" u="none" strike="noStrike" kern="1200" cap="none" spc="0" normalizeH="0" baseline="0" noProof="0" dirty="0">
                <a:ln>
                  <a:noFill/>
                </a:ln>
                <a:solidFill>
                  <a:srgbClr val="000000">
                    <a:alpha val="100000"/>
                  </a:srgbClr>
                </a:solidFill>
                <a:effectLst/>
                <a:uLnTx/>
                <a:uFillTx/>
                <a:latin typeface="Arial"/>
                <a:ea typeface="+mn-ea"/>
                <a:cs typeface="+mn-cs"/>
              </a:rPr>
              <a:t> 29.01.2026</a:t>
            </a:r>
          </a:p>
        </p:txBody>
      </p:sp>
      <p:pic>
        <p:nvPicPr>
          <p:cNvPr id="8" name="Image 7">
            <a:extLst>
              <a:ext uri="{FF2B5EF4-FFF2-40B4-BE49-F238E27FC236}">
                <a16:creationId xmlns:a16="http://schemas.microsoft.com/office/drawing/2014/main" id="{DB6B1623-F660-768E-59D3-2EDAF1CE9F79}"/>
              </a:ext>
            </a:extLst>
          </p:cNvPr>
          <p:cNvPicPr>
            <a:picLocks noChangeAspect="1"/>
          </p:cNvPicPr>
          <p:nvPr/>
        </p:nvPicPr>
        <p:blipFill>
          <a:blip r:embed="rId3"/>
          <a:stretch>
            <a:fillRect/>
          </a:stretch>
        </p:blipFill>
        <p:spPr>
          <a:xfrm>
            <a:off x="369818" y="273599"/>
            <a:ext cx="1583626" cy="1228896"/>
          </a:xfrm>
          <a:prstGeom prst="rect">
            <a:avLst/>
          </a:prstGeom>
        </p:spPr>
      </p:pic>
    </p:spTree>
    <p:extLst>
      <p:ext uri="{BB962C8B-B14F-4D97-AF65-F5344CB8AC3E}">
        <p14:creationId xmlns:p14="http://schemas.microsoft.com/office/powerpoint/2010/main" val="83490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7704F-B106-D6CB-9624-6D00478E874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3F3789D-9A7F-23D3-662F-20D89C4478E0}"/>
              </a:ext>
            </a:extLst>
          </p:cNvPr>
          <p:cNvSpPr>
            <a:spLocks noGrp="1"/>
          </p:cNvSpPr>
          <p:nvPr>
            <p:ph type="title"/>
          </p:nvPr>
        </p:nvSpPr>
        <p:spPr>
          <a:xfrm>
            <a:off x="3498215" y="827888"/>
            <a:ext cx="5696416" cy="750363"/>
          </a:xfrm>
        </p:spPr>
        <p:txBody>
          <a:bodyPr/>
          <a:lstStyle/>
          <a:p>
            <a:r>
              <a:rPr lang="fr-FR" sz="1909" dirty="0"/>
              <a:t>Comparatif thématiques 2025 et thématiques 2026</a:t>
            </a:r>
          </a:p>
        </p:txBody>
      </p:sp>
      <p:sp>
        <p:nvSpPr>
          <p:cNvPr id="4" name="Espace réservé du numéro de diapositive 3">
            <a:extLst>
              <a:ext uri="{FF2B5EF4-FFF2-40B4-BE49-F238E27FC236}">
                <a16:creationId xmlns:a16="http://schemas.microsoft.com/office/drawing/2014/main" id="{05FC263A-8047-B656-0D33-3046C0E75255}"/>
              </a:ext>
            </a:extLst>
          </p:cNvPr>
          <p:cNvSpPr>
            <a:spLocks noGrp="1"/>
          </p:cNvSpPr>
          <p:nvPr>
            <p:ph type="sldNum" sz="quarter" idx="15"/>
          </p:nvPr>
        </p:nvSpPr>
        <p:spPr/>
        <p:txBody>
          <a:bodyPr/>
          <a:lstStyle/>
          <a:p>
            <a:pPr defTabSz="727510"/>
            <a:fld id="{EF18FDA3-B4B7-4D23-9326-6D1D4F0C50F8}" type="slidenum">
              <a:rPr lang="fr-FR">
                <a:solidFill>
                  <a:prstClr val="black"/>
                </a:solidFill>
                <a:latin typeface="Calibri" panose="020F0502020204030204"/>
              </a:rPr>
              <a:pPr defTabSz="727510"/>
              <a:t>10</a:t>
            </a:fld>
            <a:endParaRPr lang="fr-FR">
              <a:solidFill>
                <a:prstClr val="black"/>
              </a:solidFill>
              <a:latin typeface="Calibri" panose="020F0502020204030204"/>
            </a:endParaRPr>
          </a:p>
        </p:txBody>
      </p:sp>
      <p:graphicFrame>
        <p:nvGraphicFramePr>
          <p:cNvPr id="24" name="Tableau 23">
            <a:extLst>
              <a:ext uri="{FF2B5EF4-FFF2-40B4-BE49-F238E27FC236}">
                <a16:creationId xmlns:a16="http://schemas.microsoft.com/office/drawing/2014/main" id="{303F3BB4-AD50-9D6C-6B4F-9E9149A8A783}"/>
              </a:ext>
            </a:extLst>
          </p:cNvPr>
          <p:cNvGraphicFramePr>
            <a:graphicFrameLocks noGrp="1"/>
          </p:cNvGraphicFramePr>
          <p:nvPr>
            <p:extLst>
              <p:ext uri="{D42A27DB-BD31-4B8C-83A1-F6EECF244321}">
                <p14:modId xmlns:p14="http://schemas.microsoft.com/office/powerpoint/2010/main" val="3408358386"/>
              </p:ext>
            </p:extLst>
          </p:nvPr>
        </p:nvGraphicFramePr>
        <p:xfrm>
          <a:off x="151176" y="1093346"/>
          <a:ext cx="10231420" cy="4617300"/>
        </p:xfrm>
        <a:graphic>
          <a:graphicData uri="http://schemas.openxmlformats.org/drawingml/2006/table">
            <a:tbl>
              <a:tblPr firstRow="1" bandRow="1">
                <a:tableStyleId>{21E4AEA4-8DFA-4A89-87EB-49C32662AFE0}</a:tableStyleId>
              </a:tblPr>
              <a:tblGrid>
                <a:gridCol w="928353">
                  <a:extLst>
                    <a:ext uri="{9D8B030D-6E8A-4147-A177-3AD203B41FA5}">
                      <a16:colId xmlns:a16="http://schemas.microsoft.com/office/drawing/2014/main" val="4054610599"/>
                    </a:ext>
                  </a:extLst>
                </a:gridCol>
                <a:gridCol w="1747275">
                  <a:extLst>
                    <a:ext uri="{9D8B030D-6E8A-4147-A177-3AD203B41FA5}">
                      <a16:colId xmlns:a16="http://schemas.microsoft.com/office/drawing/2014/main" val="3292692351"/>
                    </a:ext>
                  </a:extLst>
                </a:gridCol>
                <a:gridCol w="3341240">
                  <a:extLst>
                    <a:ext uri="{9D8B030D-6E8A-4147-A177-3AD203B41FA5}">
                      <a16:colId xmlns:a16="http://schemas.microsoft.com/office/drawing/2014/main" val="2513640060"/>
                    </a:ext>
                  </a:extLst>
                </a:gridCol>
                <a:gridCol w="4214552">
                  <a:extLst>
                    <a:ext uri="{9D8B030D-6E8A-4147-A177-3AD203B41FA5}">
                      <a16:colId xmlns:a16="http://schemas.microsoft.com/office/drawing/2014/main" val="1924112313"/>
                    </a:ext>
                  </a:extLst>
                </a:gridCol>
              </a:tblGrid>
              <a:tr h="489061">
                <a:tc>
                  <a:txBody>
                    <a:bodyPr/>
                    <a:lstStyle/>
                    <a:p>
                      <a:endParaRPr lang="fr-FR" sz="1400">
                        <a:solidFill>
                          <a:schemeClr val="tx1"/>
                        </a:solidFill>
                      </a:endParaRP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fr-FR" sz="1400">
                          <a:solidFill>
                            <a:schemeClr val="tx1"/>
                          </a:solidFill>
                        </a:rPr>
                        <a:t>2025</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r>
                        <a:rPr lang="fr-FR" sz="1400">
                          <a:solidFill>
                            <a:schemeClr val="tx1"/>
                          </a:solidFill>
                        </a:rPr>
                        <a:t>2026</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8749487"/>
                  </a:ext>
                </a:extLst>
              </a:tr>
              <a:tr h="295024">
                <a:tc rowSpan="8">
                  <a:txBody>
                    <a:bodyPr/>
                    <a:lstStyle/>
                    <a:p>
                      <a:pPr algn="ctr"/>
                      <a:r>
                        <a:rPr lang="fr-FR" sz="1900" err="1"/>
                        <a:t>AàP</a:t>
                      </a:r>
                      <a:endParaRPr lang="fr-FR" sz="1900"/>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fr-FR" sz="1100"/>
                        <a:t>Thème ouvert – Qualité pédagogique</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100"/>
                        <a:t>Pédagogie de l’alternance</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fr-FR" sz="1100"/>
                        <a:t>Qualité de la formation</a:t>
                      </a:r>
                    </a:p>
                    <a:p>
                      <a:pPr algn="ctr"/>
                      <a:endParaRPr lang="fr-FR" sz="1100"/>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2330027"/>
                  </a:ext>
                </a:extLst>
              </a:tr>
              <a:tr h="295024">
                <a:tc vMerge="1">
                  <a:txBody>
                    <a:bodyPr/>
                    <a:lstStyle/>
                    <a:p>
                      <a:endParaRPr lang="fr-FR" sz="1200"/>
                    </a:p>
                  </a:txBody>
                  <a:tcPr/>
                </a:tc>
                <a:tc vMerge="1">
                  <a:txBody>
                    <a:bodyPr/>
                    <a:lstStyle/>
                    <a:p>
                      <a:endParaRPr lang="fr-FR" sz="1200"/>
                    </a:p>
                  </a:txBody>
                  <a:tcPr/>
                </a:tc>
                <a:tc>
                  <a:txBody>
                    <a:bodyPr/>
                    <a:lstStyle/>
                    <a:p>
                      <a:r>
                        <a:rPr lang="fr-FR" sz="1100"/>
                        <a:t>Mission sociétale des CFA</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a:p>
                  </a:txBody>
                  <a:tcPr/>
                </a:tc>
                <a:extLst>
                  <a:ext uri="{0D108BD9-81ED-4DB2-BD59-A6C34878D82A}">
                    <a16:rowId xmlns:a16="http://schemas.microsoft.com/office/drawing/2014/main" val="2829006063"/>
                  </a:ext>
                </a:extLst>
              </a:tr>
              <a:tr h="412225">
                <a:tc vMerge="1">
                  <a:txBody>
                    <a:bodyPr/>
                    <a:lstStyle/>
                    <a:p>
                      <a:endParaRPr lang="fr-FR" sz="1200"/>
                    </a:p>
                  </a:txBody>
                  <a:tcPr/>
                </a:tc>
                <a:tc vMerge="1">
                  <a:txBody>
                    <a:bodyPr/>
                    <a:lstStyle/>
                    <a:p>
                      <a:endParaRPr lang="fr-FR" sz="1200"/>
                    </a:p>
                  </a:txBody>
                  <a:tcPr/>
                </a:tc>
                <a:tc>
                  <a:txBody>
                    <a:bodyPr/>
                    <a:lstStyle/>
                    <a:p>
                      <a:r>
                        <a:rPr lang="fr-FR" sz="1100"/>
                        <a:t>Formation tout au long de la vie</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FR" sz="1400"/>
                    </a:p>
                  </a:txBody>
                  <a:tcPr/>
                </a:tc>
                <a:extLst>
                  <a:ext uri="{0D108BD9-81ED-4DB2-BD59-A6C34878D82A}">
                    <a16:rowId xmlns:a16="http://schemas.microsoft.com/office/drawing/2014/main" val="1692057290"/>
                  </a:ext>
                </a:extLst>
              </a:tr>
              <a:tr h="941455">
                <a:tc vMerge="1">
                  <a:txBody>
                    <a:bodyPr/>
                    <a:lstStyle/>
                    <a:p>
                      <a:endParaRPr lang="fr-FR" sz="1200"/>
                    </a:p>
                  </a:txBody>
                  <a:tcPr/>
                </a:tc>
                <a:tc>
                  <a:txBody>
                    <a:bodyPr/>
                    <a:lstStyle/>
                    <a:p>
                      <a:pPr algn="ctr"/>
                      <a:r>
                        <a:rPr lang="fr-FR" sz="1100"/>
                        <a:t>Thème ouvert – Performance et transition énergétique des OF.A du BTP</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100"/>
                        <a:t>Engagement d’actions/démarche RSE, DD et économie circulaire</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a:t>N/A</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7117533"/>
                  </a:ext>
                </a:extLst>
              </a:tr>
              <a:tr h="688278">
                <a:tc vMerge="1">
                  <a:txBody>
                    <a:bodyPr/>
                    <a:lstStyle/>
                    <a:p>
                      <a:endParaRPr lang="fr-FR" sz="1200"/>
                    </a:p>
                  </a:txBody>
                  <a:tcPr/>
                </a:tc>
                <a:tc>
                  <a:txBody>
                    <a:bodyPr/>
                    <a:lstStyle/>
                    <a:p>
                      <a:pPr algn="ctr"/>
                      <a:r>
                        <a:rPr lang="fr-FR" sz="1100"/>
                        <a:t>Thème ouvert – Excellence et attractivité</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100"/>
                        <a:t>Développement du </a:t>
                      </a:r>
                      <a:r>
                        <a:rPr lang="fr-FR" sz="1100" err="1"/>
                        <a:t>sourcing</a:t>
                      </a:r>
                      <a:r>
                        <a:rPr lang="fr-FR" sz="1100"/>
                        <a:t> des jeunes, public en reconversion et attractivité des métiers dans les territoires </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a:t>Excellence et attractivité</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0509757"/>
                  </a:ext>
                </a:extLst>
              </a:tr>
              <a:tr h="615282">
                <a:tc vMerge="1">
                  <a:txBody>
                    <a:bodyPr/>
                    <a:lstStyle/>
                    <a:p>
                      <a:endParaRPr lang="fr-FR" sz="1200"/>
                    </a:p>
                  </a:txBody>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fr-FR" sz="1100" dirty="0"/>
                        <a:t>Thème libre</a:t>
                      </a:r>
                    </a:p>
                    <a:p>
                      <a:pPr algn="ctr"/>
                      <a:endParaRPr lang="fr-FR" sz="1100" dirty="0"/>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100" dirty="0"/>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a:t>N/A</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16204"/>
                  </a:ext>
                </a:extLst>
              </a:tr>
              <a:tr h="460722">
                <a:tc vMerge="1">
                  <a:txBody>
                    <a:bodyPr/>
                    <a:lstStyle/>
                    <a:p>
                      <a:endParaRPr lang="fr-FR" sz="1200"/>
                    </a:p>
                  </a:txBody>
                  <a:tcPr/>
                </a:tc>
                <a:tc>
                  <a:txBody>
                    <a:bodyPr/>
                    <a:lstStyle/>
                    <a:p>
                      <a:pPr algn="ctr"/>
                      <a:r>
                        <a:rPr lang="fr-FR" sz="1100"/>
                        <a:t>Investissement innovant</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100"/>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rPr>
                        <a:t>Investissement innovant</a:t>
                      </a:r>
                    </a:p>
                    <a:p>
                      <a:pPr algn="ctr"/>
                      <a:endParaRPr lang="fr-FR" sz="1400" dirty="0"/>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0597183"/>
                  </a:ext>
                </a:extLst>
              </a:tr>
              <a:tr h="420229">
                <a:tc vMerge="1">
                  <a:txBody>
                    <a:bodyPr/>
                    <a:lstStyle/>
                    <a:p>
                      <a:endParaRPr lang="fr-FR" sz="1200"/>
                    </a:p>
                  </a:txBody>
                  <a:tcPr>
                    <a:lnT w="12700" cap="flat" cmpd="sng" algn="ctr">
                      <a:solidFill>
                        <a:schemeClr val="tx1"/>
                      </a:solidFill>
                      <a:prstDash val="solid"/>
                      <a:round/>
                      <a:headEnd type="none" w="med" len="med"/>
                      <a:tailEnd type="none" w="med" len="med"/>
                    </a:lnT>
                  </a:tcPr>
                </a:tc>
                <a:tc>
                  <a:txBody>
                    <a:bodyPr/>
                    <a:lstStyle/>
                    <a:p>
                      <a:pPr algn="ctr"/>
                      <a:r>
                        <a:rPr lang="fr-FR" sz="1100" dirty="0"/>
                        <a:t>Investissement énergétique</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100"/>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rPr>
                        <a:t>Investissement énergétique</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012103"/>
                  </a:ext>
                </a:extLst>
              </a:tr>
            </a:tbl>
          </a:graphicData>
        </a:graphic>
      </p:graphicFrame>
      <p:sp>
        <p:nvSpPr>
          <p:cNvPr id="3" name="ZoneTexte 2">
            <a:extLst>
              <a:ext uri="{FF2B5EF4-FFF2-40B4-BE49-F238E27FC236}">
                <a16:creationId xmlns:a16="http://schemas.microsoft.com/office/drawing/2014/main" id="{63FEAA40-B004-F4E8-DEC7-1DD789B262EB}"/>
              </a:ext>
            </a:extLst>
          </p:cNvPr>
          <p:cNvSpPr txBox="1"/>
          <p:nvPr/>
        </p:nvSpPr>
        <p:spPr>
          <a:xfrm>
            <a:off x="8514017" y="4132102"/>
            <a:ext cx="2044020" cy="679994"/>
          </a:xfrm>
          <a:prstGeom prst="rect">
            <a:avLst/>
          </a:prstGeom>
          <a:solidFill>
            <a:schemeClr val="accent2"/>
          </a:solidFill>
        </p:spPr>
        <p:txBody>
          <a:bodyPr wrap="square">
            <a:spAutoFit/>
          </a:bodyPr>
          <a:lstStyle/>
          <a:p>
            <a:pPr marL="251191" lvl="1" indent="-251191" defTabSz="727510">
              <a:buBlip>
                <a:blip r:embed="rId3"/>
              </a:buBlip>
            </a:pPr>
            <a:r>
              <a:rPr lang="fr-FR" sz="1273" dirty="0">
                <a:solidFill>
                  <a:prstClr val="black"/>
                </a:solidFill>
                <a:latin typeface="Calibri" panose="020F0502020204030204"/>
              </a:rPr>
              <a:t>NOUVEAUTE 2026</a:t>
            </a:r>
          </a:p>
          <a:p>
            <a:pPr marL="251191" lvl="1" indent="-251191" defTabSz="727510">
              <a:buBlip>
                <a:blip r:embed="rId3"/>
              </a:buBlip>
            </a:pPr>
            <a:r>
              <a:rPr lang="fr-FR" sz="1273" b="1" dirty="0">
                <a:solidFill>
                  <a:prstClr val="black"/>
                </a:solidFill>
                <a:latin typeface="Calibri" panose="020F0502020204030204"/>
              </a:rPr>
              <a:t>Transition et évolution des OF.A</a:t>
            </a:r>
            <a:endParaRPr lang="fr-FR" sz="3819" b="1" dirty="0">
              <a:solidFill>
                <a:prstClr val="black"/>
              </a:solidFill>
              <a:latin typeface="Calibri" panose="020F0502020204030204"/>
            </a:endParaRPr>
          </a:p>
        </p:txBody>
      </p:sp>
      <p:pic>
        <p:nvPicPr>
          <p:cNvPr id="5" name="Image 4">
            <a:extLst>
              <a:ext uri="{FF2B5EF4-FFF2-40B4-BE49-F238E27FC236}">
                <a16:creationId xmlns:a16="http://schemas.microsoft.com/office/drawing/2014/main" id="{5CC95352-4CE4-33EB-BDFF-42E4C597A825}"/>
              </a:ext>
            </a:extLst>
          </p:cNvPr>
          <p:cNvPicPr>
            <a:picLocks noChangeAspect="1"/>
          </p:cNvPicPr>
          <p:nvPr/>
        </p:nvPicPr>
        <p:blipFill>
          <a:blip r:embed="rId4"/>
          <a:stretch>
            <a:fillRect/>
          </a:stretch>
        </p:blipFill>
        <p:spPr>
          <a:xfrm>
            <a:off x="9588633" y="365373"/>
            <a:ext cx="1035033" cy="803187"/>
          </a:xfrm>
          <a:prstGeom prst="rect">
            <a:avLst/>
          </a:prstGeom>
        </p:spPr>
      </p:pic>
    </p:spTree>
    <p:extLst>
      <p:ext uri="{BB962C8B-B14F-4D97-AF65-F5344CB8AC3E}">
        <p14:creationId xmlns:p14="http://schemas.microsoft.com/office/powerpoint/2010/main" val="25048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91AAB40B-BCAD-4FEC-D92C-E0FA1A3FEA40}"/>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59DAFB7-29E5-09D2-0FD7-1D060EEA1633}"/>
              </a:ext>
            </a:extLst>
          </p:cNvPr>
          <p:cNvPicPr>
            <a:picLocks noChangeAspect="1"/>
          </p:cNvPicPr>
          <p:nvPr/>
        </p:nvPicPr>
        <p:blipFill>
          <a:blip r:embed="rId4"/>
          <a:stretch>
            <a:fillRect/>
          </a:stretch>
        </p:blipFill>
        <p:spPr>
          <a:xfrm>
            <a:off x="9588633" y="365373"/>
            <a:ext cx="1035033" cy="803187"/>
          </a:xfrm>
          <a:prstGeom prst="rect">
            <a:avLst/>
          </a:prstGeom>
        </p:spPr>
      </p:pic>
      <p:sp>
        <p:nvSpPr>
          <p:cNvPr id="2" name="Titre 1">
            <a:extLst>
              <a:ext uri="{FF2B5EF4-FFF2-40B4-BE49-F238E27FC236}">
                <a16:creationId xmlns:a16="http://schemas.microsoft.com/office/drawing/2014/main" id="{2E5063FA-C223-5546-6C1E-BE18515F522D}"/>
              </a:ext>
            </a:extLst>
          </p:cNvPr>
          <p:cNvSpPr>
            <a:spLocks noGrp="1"/>
          </p:cNvSpPr>
          <p:nvPr>
            <p:ph type="title"/>
          </p:nvPr>
        </p:nvSpPr>
        <p:spPr>
          <a:xfrm>
            <a:off x="2176647" y="237872"/>
            <a:ext cx="5696416" cy="750363"/>
          </a:xfrm>
        </p:spPr>
        <p:txBody>
          <a:bodyPr/>
          <a:lstStyle/>
          <a:p>
            <a:pPr algn="ctr"/>
            <a:r>
              <a:rPr lang="fr-FR" sz="1909" dirty="0"/>
              <a:t>Comparatif thématiques 2025 et proposition de thématiques 2026</a:t>
            </a:r>
          </a:p>
        </p:txBody>
      </p:sp>
      <p:sp>
        <p:nvSpPr>
          <p:cNvPr id="4" name="Espace réservé du numéro de diapositive 3">
            <a:extLst>
              <a:ext uri="{FF2B5EF4-FFF2-40B4-BE49-F238E27FC236}">
                <a16:creationId xmlns:a16="http://schemas.microsoft.com/office/drawing/2014/main" id="{14168BAF-12D1-5BF9-4DE8-2B3714ACF18E}"/>
              </a:ext>
            </a:extLst>
          </p:cNvPr>
          <p:cNvSpPr>
            <a:spLocks noGrp="1"/>
          </p:cNvSpPr>
          <p:nvPr>
            <p:ph type="sldNum" sz="quarter" idx="15"/>
          </p:nvPr>
        </p:nvSpPr>
        <p:spPr/>
        <p:txBody>
          <a:bodyPr/>
          <a:lstStyle/>
          <a:p>
            <a:pPr defTabSz="727510"/>
            <a:fld id="{EF18FDA3-B4B7-4D23-9326-6D1D4F0C50F8}" type="slidenum">
              <a:rPr lang="fr-FR">
                <a:solidFill>
                  <a:prstClr val="black"/>
                </a:solidFill>
                <a:latin typeface="Calibri" panose="020F0502020204030204"/>
              </a:rPr>
              <a:pPr defTabSz="727510"/>
              <a:t>11</a:t>
            </a:fld>
            <a:endParaRPr lang="fr-FR">
              <a:solidFill>
                <a:prstClr val="black"/>
              </a:solidFill>
              <a:latin typeface="Calibri" panose="020F0502020204030204"/>
            </a:endParaRPr>
          </a:p>
        </p:txBody>
      </p:sp>
      <p:graphicFrame>
        <p:nvGraphicFramePr>
          <p:cNvPr id="27" name="Tableau 26">
            <a:extLst>
              <a:ext uri="{FF2B5EF4-FFF2-40B4-BE49-F238E27FC236}">
                <a16:creationId xmlns:a16="http://schemas.microsoft.com/office/drawing/2014/main" id="{2C8FD1FE-8C96-030B-6C38-45555F846AAD}"/>
              </a:ext>
            </a:extLst>
          </p:cNvPr>
          <p:cNvGraphicFramePr>
            <a:graphicFrameLocks noGrp="1"/>
          </p:cNvGraphicFramePr>
          <p:nvPr>
            <p:extLst>
              <p:ext uri="{D42A27DB-BD31-4B8C-83A1-F6EECF244321}">
                <p14:modId xmlns:p14="http://schemas.microsoft.com/office/powerpoint/2010/main" val="1450516251"/>
              </p:ext>
            </p:extLst>
          </p:nvPr>
        </p:nvGraphicFramePr>
        <p:xfrm>
          <a:off x="68147" y="988235"/>
          <a:ext cx="10357475" cy="5459360"/>
        </p:xfrm>
        <a:graphic>
          <a:graphicData uri="http://schemas.openxmlformats.org/drawingml/2006/table">
            <a:tbl>
              <a:tblPr firstRow="1" bandRow="1">
                <a:tableStyleId>{21E4AEA4-8DFA-4A89-87EB-49C32662AFE0}</a:tableStyleId>
              </a:tblPr>
              <a:tblGrid>
                <a:gridCol w="1026560">
                  <a:extLst>
                    <a:ext uri="{9D8B030D-6E8A-4147-A177-3AD203B41FA5}">
                      <a16:colId xmlns:a16="http://schemas.microsoft.com/office/drawing/2014/main" val="4054610599"/>
                    </a:ext>
                  </a:extLst>
                </a:gridCol>
                <a:gridCol w="2009733">
                  <a:extLst>
                    <a:ext uri="{9D8B030D-6E8A-4147-A177-3AD203B41FA5}">
                      <a16:colId xmlns:a16="http://schemas.microsoft.com/office/drawing/2014/main" val="3292692351"/>
                    </a:ext>
                  </a:extLst>
                </a:gridCol>
                <a:gridCol w="4076106">
                  <a:extLst>
                    <a:ext uri="{9D8B030D-6E8A-4147-A177-3AD203B41FA5}">
                      <a16:colId xmlns:a16="http://schemas.microsoft.com/office/drawing/2014/main" val="2513640060"/>
                    </a:ext>
                  </a:extLst>
                </a:gridCol>
                <a:gridCol w="3245076">
                  <a:extLst>
                    <a:ext uri="{9D8B030D-6E8A-4147-A177-3AD203B41FA5}">
                      <a16:colId xmlns:a16="http://schemas.microsoft.com/office/drawing/2014/main" val="1924112313"/>
                    </a:ext>
                  </a:extLst>
                </a:gridCol>
              </a:tblGrid>
              <a:tr h="261671">
                <a:tc>
                  <a:txBody>
                    <a:bodyPr/>
                    <a:lstStyle/>
                    <a:p>
                      <a:endParaRPr lang="fr-FR" sz="1000">
                        <a:solidFill>
                          <a:schemeClr val="tx1"/>
                        </a:solidFill>
                      </a:endParaRP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fr-FR" sz="1000">
                          <a:solidFill>
                            <a:schemeClr val="tx1"/>
                          </a:solidFill>
                        </a:rPr>
                        <a:t>2025</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FR" sz="1100"/>
                    </a:p>
                  </a:txBody>
                  <a:tcPr marL="82953" marR="82953" marT="41476" marB="41476" anchor="ctr"/>
                </a:tc>
                <a:tc>
                  <a:txBody>
                    <a:bodyPr/>
                    <a:lstStyle/>
                    <a:p>
                      <a:pPr algn="ctr"/>
                      <a:r>
                        <a:rPr lang="fr-FR" sz="1000">
                          <a:solidFill>
                            <a:schemeClr val="tx1"/>
                          </a:solidFill>
                        </a:rPr>
                        <a:t>2026</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8749487"/>
                  </a:ext>
                </a:extLst>
              </a:tr>
              <a:tr h="340040">
                <a:tc rowSpan="17">
                  <a:txBody>
                    <a:bodyPr/>
                    <a:lstStyle/>
                    <a:p>
                      <a:pPr algn="ctr"/>
                      <a:r>
                        <a:rPr lang="fr-FR" sz="1300" b="1" err="1"/>
                        <a:t>AàC</a:t>
                      </a:r>
                      <a:endParaRPr lang="fr-FR" sz="1300" b="1"/>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fr-FR" sz="900"/>
                        <a:t>Performance et transition énergétique des OF.A</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a:t>Aide à la rédaction</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900"/>
                        <a:t>N/A</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2330027"/>
                  </a:ext>
                </a:extLst>
              </a:tr>
              <a:tr h="340040">
                <a:tc vMerge="1">
                  <a:txBody>
                    <a:bodyPr/>
                    <a:lstStyle/>
                    <a:p>
                      <a:endParaRPr lang="fr-FR" sz="1200"/>
                    </a:p>
                  </a:txBody>
                  <a:tcPr/>
                </a:tc>
                <a:tc vMerge="1">
                  <a:txBody>
                    <a:bodyPr/>
                    <a:lstStyle/>
                    <a:p>
                      <a:endParaRPr lang="fr-FR" sz="1200"/>
                    </a:p>
                  </a:txBody>
                  <a:tcPr/>
                </a:tc>
                <a:tc>
                  <a:txBody>
                    <a:bodyPr/>
                    <a:lstStyle/>
                    <a:p>
                      <a:r>
                        <a:rPr lang="fr-FR" sz="900"/>
                        <a:t>Aide à la finalisation</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fr-FR" sz="900"/>
                        <a:t>N/A</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9006063"/>
                  </a:ext>
                </a:extLst>
              </a:tr>
              <a:tr h="327355">
                <a:tc vMerge="1">
                  <a:txBody>
                    <a:bodyPr/>
                    <a:lstStyle/>
                    <a:p>
                      <a:endParaRPr lang="fr-FR"/>
                    </a:p>
                  </a:txBody>
                  <a:tcPr/>
                </a:tc>
                <a:tc vMerge="1">
                  <a:txBody>
                    <a:bodyPr/>
                    <a:lstStyle/>
                    <a:p>
                      <a:endParaRPr lang="fr-F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fr-FR" sz="900"/>
                        <a:t>Démarche RSE</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fr-FR" sz="900"/>
                        <a:t>Dans nouveau thème : transition des OF.A</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500671"/>
                  </a:ext>
                </a:extLst>
              </a:tr>
              <a:tr h="340040">
                <a:tc vMerge="1">
                  <a:txBody>
                    <a:bodyPr/>
                    <a:lstStyle/>
                    <a:p>
                      <a:endParaRPr lang="fr-FR" sz="1200"/>
                    </a:p>
                  </a:txBody>
                  <a:tcPr/>
                </a:tc>
                <a:tc vMerge="1">
                  <a:txBody>
                    <a:bodyPr/>
                    <a:lstStyle/>
                    <a:p>
                      <a:endParaRPr lang="fr-FR" sz="1200"/>
                    </a:p>
                  </a:txBody>
                  <a:tcPr/>
                </a:tc>
                <a:tc>
                  <a:txBody>
                    <a:bodyPr/>
                    <a:lstStyle/>
                    <a:p>
                      <a:r>
                        <a:rPr lang="fr-FR" sz="900"/>
                        <a:t>Audit de performance énergétique</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727510" rtl="0" eaLnBrk="1" latinLnBrk="0" hangingPunct="1"/>
                      <a:r>
                        <a:rPr lang="fr-FR" sz="900" kern="1200">
                          <a:solidFill>
                            <a:schemeClr val="dk1"/>
                          </a:solidFill>
                        </a:rPr>
                        <a:t>x</a:t>
                      </a:r>
                      <a:endParaRPr lang="fr-FR" sz="900" kern="1200">
                        <a:solidFill>
                          <a:schemeClr val="dk1"/>
                        </a:solidFill>
                        <a:latin typeface="+mn-lt"/>
                        <a:ea typeface="+mn-ea"/>
                        <a:cs typeface="+mn-cs"/>
                      </a:endParaRP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2057290"/>
                  </a:ext>
                </a:extLst>
              </a:tr>
              <a:tr h="340040">
                <a:tc vMerge="1">
                  <a:txBody>
                    <a:bodyPr/>
                    <a:lstStyle/>
                    <a:p>
                      <a:endParaRPr lang="fr-FR" sz="1200"/>
                    </a:p>
                  </a:txBody>
                  <a:tcPr/>
                </a:tc>
                <a:tc rowSpan="3">
                  <a:txBody>
                    <a:bodyPr/>
                    <a:lstStyle/>
                    <a:p>
                      <a:pPr algn="ctr"/>
                      <a:r>
                        <a:rPr lang="fr-FR" sz="900"/>
                        <a:t>Excellence et attractivité</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a:t>Renforcer le </a:t>
                      </a:r>
                      <a:r>
                        <a:rPr lang="fr-FR" sz="900" err="1"/>
                        <a:t>sourcing</a:t>
                      </a:r>
                      <a:r>
                        <a:rPr lang="fr-FR" sz="900"/>
                        <a:t>, l’orientation et la fidélisation des jeunes – Stratégie marketing</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900"/>
                        <a:t>N/A</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0509757"/>
                  </a:ext>
                </a:extLst>
              </a:tr>
              <a:tr h="261671">
                <a:tc vMerge="1">
                  <a:txBody>
                    <a:bodyPr/>
                    <a:lstStyle/>
                    <a:p>
                      <a:endParaRPr lang="fr-FR"/>
                    </a:p>
                  </a:txBody>
                  <a:tcPr/>
                </a:tc>
                <a:tc vMerge="1">
                  <a:txBody>
                    <a:bodyPr/>
                    <a:lstStyle/>
                    <a:p>
                      <a:pPr algn="ctr"/>
                      <a:endParaRPr lang="fr-FR" sz="1100"/>
                    </a:p>
                  </a:txBody>
                  <a:tcPr/>
                </a:tc>
                <a:tc>
                  <a:txBody>
                    <a:bodyPr/>
                    <a:lstStyle/>
                    <a:p>
                      <a:r>
                        <a:rPr lang="fr-FR" sz="900"/>
                        <a:t>Box destination Cap BTP</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900"/>
                        <a:t>X</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678424"/>
                  </a:ext>
                </a:extLst>
              </a:tr>
              <a:tr h="261671">
                <a:tc vMerge="1">
                  <a:txBody>
                    <a:bodyPr/>
                    <a:lstStyle/>
                    <a:p>
                      <a:endParaRPr lang="fr-FR"/>
                    </a:p>
                  </a:txBody>
                  <a:tcPr/>
                </a:tc>
                <a:tc vMerge="1">
                  <a:txBody>
                    <a:bodyPr/>
                    <a:lstStyle/>
                    <a:p>
                      <a:pPr algn="ctr"/>
                      <a:endParaRPr lang="fr-FR" sz="1100"/>
                    </a:p>
                  </a:txBody>
                  <a:tcPr/>
                </a:tc>
                <a:tc>
                  <a:txBody>
                    <a:bodyPr/>
                    <a:lstStyle/>
                    <a:p>
                      <a:r>
                        <a:rPr lang="fr-FR" sz="900"/>
                        <a:t>1,2,3 Podium</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900"/>
                        <a:t>X</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0650903"/>
                  </a:ext>
                </a:extLst>
              </a:tr>
              <a:tr h="261671">
                <a:tc vMerge="1">
                  <a:txBody>
                    <a:bodyPr/>
                    <a:lstStyle/>
                    <a:p>
                      <a:endParaRPr lang="fr-FR" sz="1200"/>
                    </a:p>
                  </a:txBody>
                  <a:tcPr/>
                </a:tc>
                <a:tc rowSpan="5">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fr-FR" sz="900"/>
                        <a:t>Développement des compétences</a:t>
                      </a:r>
                    </a:p>
                    <a:p>
                      <a:pPr algn="ctr"/>
                      <a:endParaRPr lang="fr-FR" sz="900"/>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a:t>Devenir Pro : maîtrise des ruptures et abandons</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900"/>
                        <a:t>N/A</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16204"/>
                  </a:ext>
                </a:extLst>
              </a:tr>
              <a:tr h="261671">
                <a:tc vMerge="1">
                  <a:txBody>
                    <a:bodyPr/>
                    <a:lstStyle/>
                    <a:p>
                      <a:endParaRPr lang="fr-FR"/>
                    </a:p>
                  </a:txBody>
                  <a:tcPr/>
                </a:tc>
                <a:tc vMerge="1">
                  <a:txBody>
                    <a:bodyPr/>
                    <a:lstStyle/>
                    <a:p>
                      <a:pPr algn="ctr"/>
                      <a:endParaRPr lang="fr-FR" sz="1100"/>
                    </a:p>
                  </a:txBody>
                  <a:tcPr/>
                </a:tc>
                <a:tc>
                  <a:txBody>
                    <a:bodyPr/>
                    <a:lstStyle/>
                    <a:p>
                      <a:r>
                        <a:rPr lang="fr-FR" sz="900"/>
                        <a:t>Développer la mobilité européenne</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900"/>
                        <a:t>X</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646954"/>
                  </a:ext>
                </a:extLst>
              </a:tr>
              <a:tr h="327355">
                <a:tc vMerge="1">
                  <a:txBody>
                    <a:bodyPr/>
                    <a:lstStyle/>
                    <a:p>
                      <a:endParaRPr lang="fr-FR"/>
                    </a:p>
                  </a:txBody>
                  <a:tcPr/>
                </a:tc>
                <a:tc vMerge="1">
                  <a:txBody>
                    <a:bodyPr/>
                    <a:lstStyle/>
                    <a:p>
                      <a:pPr algn="ctr"/>
                      <a:endParaRPr lang="fr-FR" sz="1100"/>
                    </a:p>
                  </a:txBody>
                  <a:tcPr/>
                </a:tc>
                <a:tc>
                  <a:txBody>
                    <a:bodyPr/>
                    <a:lstStyle/>
                    <a:p>
                      <a:r>
                        <a:rPr lang="fr-FR" sz="900"/>
                        <a:t>Modulariser, développer les entrées et sorties permanentes</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900"/>
                        <a:t>X</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608683"/>
                  </a:ext>
                </a:extLst>
              </a:tr>
              <a:tr h="261671">
                <a:tc vMerge="1">
                  <a:txBody>
                    <a:bodyPr/>
                    <a:lstStyle/>
                    <a:p>
                      <a:endParaRPr lang="fr-FR"/>
                    </a:p>
                  </a:txBody>
                  <a:tcPr/>
                </a:tc>
                <a:tc vMerge="1">
                  <a:txBody>
                    <a:bodyPr/>
                    <a:lstStyle/>
                    <a:p>
                      <a:pPr algn="ctr"/>
                      <a:endParaRPr lang="fr-FR" sz="1100"/>
                    </a:p>
                  </a:txBody>
                  <a:tcPr anchor="ctr"/>
                </a:tc>
                <a:tc>
                  <a:txBody>
                    <a:bodyPr/>
                    <a:lstStyle/>
                    <a:p>
                      <a:endParaRPr lang="fr-FR" sz="900"/>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900"/>
                        <a:t>Santé physique, mentale et sécurité</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337101"/>
                  </a:ext>
                </a:extLst>
              </a:tr>
              <a:tr h="473688">
                <a:tc vMerge="1">
                  <a:txBody>
                    <a:bodyPr/>
                    <a:lstStyle/>
                    <a:p>
                      <a:endParaRPr lang="fr-FR"/>
                    </a:p>
                  </a:txBody>
                  <a:tcPr/>
                </a:tc>
                <a:tc vMerge="1">
                  <a:txBody>
                    <a:bodyPr/>
                    <a:lstStyle/>
                    <a:p>
                      <a:pPr algn="ctr"/>
                      <a:endParaRPr lang="fr-FR" sz="1000"/>
                    </a:p>
                  </a:txBody>
                  <a:tcPr marL="82953" marR="82953" marT="41476" marB="41476" anchor="ctr"/>
                </a:tc>
                <a:tc>
                  <a:txBody>
                    <a:bodyPr/>
                    <a:lstStyle/>
                    <a:p>
                      <a:r>
                        <a:rPr lang="fr-FR" sz="900"/>
                        <a:t>Prépa-apprentissage</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900"/>
                        <a:t>X</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360045"/>
                  </a:ext>
                </a:extLst>
              </a:tr>
              <a:tr h="340040">
                <a:tc vMerge="1">
                  <a:txBody>
                    <a:bodyPr/>
                    <a:lstStyle/>
                    <a:p>
                      <a:endParaRPr lang="fr-FR" sz="1200"/>
                    </a:p>
                  </a:txBody>
                  <a:tcPr/>
                </a:tc>
                <a:tc rowSpan="3">
                  <a:txBody>
                    <a:bodyPr/>
                    <a:lstStyle/>
                    <a:p>
                      <a:pPr algn="ctr"/>
                      <a:r>
                        <a:rPr lang="fr-FR" sz="900"/>
                        <a:t>Diversification des actions de formation</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a:t>BTP </a:t>
                      </a:r>
                      <a:r>
                        <a:rPr lang="fr-FR" sz="900" err="1"/>
                        <a:t>BTP</a:t>
                      </a:r>
                      <a:endParaRPr lang="fr-FR" sz="900"/>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fr-FR" sz="900"/>
                        <a:t>X</a:t>
                      </a:r>
                    </a:p>
                    <a:p>
                      <a:pPr algn="ctr"/>
                      <a:endParaRPr lang="fr-FR" sz="900"/>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0597183"/>
                  </a:ext>
                </a:extLst>
              </a:tr>
              <a:tr h="261671">
                <a:tc vMerge="1">
                  <a:txBody>
                    <a:bodyPr/>
                    <a:lstStyle/>
                    <a:p>
                      <a:endParaRPr lang="fr-FR"/>
                    </a:p>
                  </a:txBody>
                  <a:tcPr/>
                </a:tc>
                <a:tc vMerge="1">
                  <a:txBody>
                    <a:bodyPr/>
                    <a:lstStyle/>
                    <a:p>
                      <a:pPr algn="ctr"/>
                      <a:endParaRPr lang="fr-FR" sz="1100"/>
                    </a:p>
                  </a:txBody>
                  <a:tcPr/>
                </a:tc>
                <a:tc>
                  <a:txBody>
                    <a:bodyPr/>
                    <a:lstStyle/>
                    <a:p>
                      <a:r>
                        <a:rPr lang="fr-FR" sz="900"/>
                        <a:t>Certification CAREB</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900"/>
                        <a:t>N/A</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2346830"/>
                  </a:ext>
                </a:extLst>
              </a:tr>
              <a:tr h="261671">
                <a:tc vMerge="1">
                  <a:txBody>
                    <a:bodyPr/>
                    <a:lstStyle/>
                    <a:p>
                      <a:endParaRPr lang="fr-FR"/>
                    </a:p>
                  </a:txBody>
                  <a:tcPr/>
                </a:tc>
                <a:tc vMerge="1">
                  <a:txBody>
                    <a:bodyPr/>
                    <a:lstStyle/>
                    <a:p>
                      <a:pPr algn="ctr"/>
                      <a:endParaRPr lang="fr-FR" sz="1100"/>
                    </a:p>
                  </a:txBody>
                  <a:tcPr anchor="ctr"/>
                </a:tc>
                <a:tc>
                  <a:txBody>
                    <a:bodyPr/>
                    <a:lstStyle/>
                    <a:p>
                      <a:endParaRPr lang="fr-FR" sz="900"/>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900"/>
                        <a:t>Pédagogie immersive</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1109369"/>
                  </a:ext>
                </a:extLst>
              </a:tr>
              <a:tr h="261671">
                <a:tc vMerge="1">
                  <a:txBody>
                    <a:bodyPr/>
                    <a:lstStyle/>
                    <a:p>
                      <a:endParaRPr lang="fr-FR" sz="1200"/>
                    </a:p>
                  </a:txBody>
                  <a:tcPr/>
                </a:tc>
                <a:tc rowSpan="2">
                  <a:txBody>
                    <a:bodyPr/>
                    <a:lstStyle/>
                    <a:p>
                      <a:pPr algn="ctr"/>
                      <a:r>
                        <a:rPr lang="fr-FR" sz="900"/>
                        <a:t>Performance interne</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a:t>Construire sa marque employeur</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fr-FR" sz="900"/>
                        <a:t>N/A</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012103"/>
                  </a:ext>
                </a:extLst>
              </a:tr>
              <a:tr h="261671">
                <a:tc vMerge="1">
                  <a:txBody>
                    <a:bodyPr/>
                    <a:lstStyle/>
                    <a:p>
                      <a:endParaRPr lang="fr-FR" sz="1200"/>
                    </a:p>
                  </a:txBody>
                  <a:tcPr/>
                </a:tc>
                <a:tc vMerge="1">
                  <a:txBody>
                    <a:bodyPr/>
                    <a:lstStyle/>
                    <a:p>
                      <a:endParaRPr lang="fr-FR" sz="1100"/>
                    </a:p>
                  </a:txBody>
                  <a:tcPr/>
                </a:tc>
                <a:tc>
                  <a:txBody>
                    <a:bodyPr/>
                    <a:lstStyle/>
                    <a:p>
                      <a:r>
                        <a:rPr lang="fr-FR" sz="900" dirty="0"/>
                        <a:t>Elaborer un nouveau modèle managérial</a:t>
                      </a:r>
                    </a:p>
                  </a:txBody>
                  <a:tcPr marL="72746" marR="72746" marT="36373" marB="363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900" dirty="0"/>
                        <a:t>N/A</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7751665"/>
                  </a:ext>
                </a:extLst>
              </a:tr>
            </a:tbl>
          </a:graphicData>
        </a:graphic>
      </p:graphicFrame>
      <p:sp>
        <p:nvSpPr>
          <p:cNvPr id="29" name="ZoneTexte 28">
            <a:extLst>
              <a:ext uri="{FF2B5EF4-FFF2-40B4-BE49-F238E27FC236}">
                <a16:creationId xmlns:a16="http://schemas.microsoft.com/office/drawing/2014/main" id="{A8C3336F-D0AA-82B8-039A-FCC5435ED0AF}"/>
              </a:ext>
            </a:extLst>
          </p:cNvPr>
          <p:cNvSpPr txBox="1"/>
          <p:nvPr/>
        </p:nvSpPr>
        <p:spPr>
          <a:xfrm>
            <a:off x="5345906" y="6304460"/>
            <a:ext cx="2818751" cy="1255215"/>
          </a:xfrm>
          <a:prstGeom prst="rect">
            <a:avLst/>
          </a:prstGeom>
          <a:solidFill>
            <a:schemeClr val="accent2"/>
          </a:solidFill>
        </p:spPr>
        <p:txBody>
          <a:bodyPr wrap="square">
            <a:spAutoFit/>
          </a:bodyPr>
          <a:lstStyle/>
          <a:p>
            <a:pPr marL="251191" lvl="1" indent="-251191" defTabSz="727510">
              <a:buBlip>
                <a:blip r:embed="rId5"/>
              </a:buBlip>
            </a:pPr>
            <a:r>
              <a:rPr lang="fr-FR" sz="1273" dirty="0">
                <a:solidFill>
                  <a:prstClr val="black"/>
                </a:solidFill>
                <a:latin typeface="Calibri" panose="020F0502020204030204"/>
              </a:rPr>
              <a:t>NOUVEAUTE 2026</a:t>
            </a:r>
          </a:p>
          <a:p>
            <a:pPr marL="251191" lvl="1" indent="-251191" defTabSz="727510">
              <a:buBlip>
                <a:blip r:embed="rId5"/>
              </a:buBlip>
            </a:pPr>
            <a:r>
              <a:rPr lang="fr-FR" sz="1273" b="1" dirty="0">
                <a:solidFill>
                  <a:prstClr val="black"/>
                </a:solidFill>
                <a:latin typeface="Calibri" panose="020F0502020204030204"/>
              </a:rPr>
              <a:t>Transition et évolution des OF.A</a:t>
            </a:r>
            <a:endParaRPr lang="fr-FR" sz="3819" b="1" dirty="0">
              <a:solidFill>
                <a:prstClr val="black"/>
              </a:solidFill>
              <a:latin typeface="Calibri" panose="020F0502020204030204"/>
            </a:endParaRPr>
          </a:p>
          <a:p>
            <a:pPr marL="363755" lvl="1" defTabSz="727510"/>
            <a:r>
              <a:rPr lang="fr-FR" sz="716" dirty="0">
                <a:solidFill>
                  <a:prstClr val="black"/>
                </a:solidFill>
                <a:latin typeface="Calibri" panose="020F0502020204030204"/>
              </a:rPr>
              <a:t>Accompagnement dans la construction d’une </a:t>
            </a:r>
            <a:r>
              <a:rPr lang="fr-FR" sz="716" b="1" dirty="0">
                <a:solidFill>
                  <a:prstClr val="black"/>
                </a:solidFill>
                <a:latin typeface="Calibri" panose="020F0502020204030204"/>
              </a:rPr>
              <a:t>démarche stratégique et la consolidation des modèles économiques</a:t>
            </a:r>
          </a:p>
          <a:p>
            <a:pPr marL="363755" lvl="1" defTabSz="727510"/>
            <a:r>
              <a:rPr lang="fr-FR" sz="716" dirty="0">
                <a:solidFill>
                  <a:prstClr val="black"/>
                </a:solidFill>
                <a:latin typeface="Calibri" panose="020F0502020204030204"/>
              </a:rPr>
              <a:t>Accompagnement des OF-A dans </a:t>
            </a:r>
            <a:r>
              <a:rPr lang="fr-FR" sz="716" b="1" dirty="0">
                <a:solidFill>
                  <a:prstClr val="black"/>
                </a:solidFill>
                <a:latin typeface="Calibri" panose="020F0502020204030204"/>
              </a:rPr>
              <a:t>la structuration et développement de la FC</a:t>
            </a:r>
          </a:p>
          <a:p>
            <a:pPr marL="363755" lvl="1" defTabSz="727510"/>
            <a:r>
              <a:rPr lang="fr-FR" sz="716" dirty="0">
                <a:solidFill>
                  <a:prstClr val="black"/>
                </a:solidFill>
                <a:latin typeface="Calibri" panose="020F0502020204030204"/>
              </a:rPr>
              <a:t>Accompagnement dans le </a:t>
            </a:r>
            <a:r>
              <a:rPr lang="fr-FR" sz="716" b="1" dirty="0">
                <a:solidFill>
                  <a:prstClr val="black"/>
                </a:solidFill>
                <a:latin typeface="Calibri" panose="020F0502020204030204"/>
              </a:rPr>
              <a:t>diagnostic et la mise en œuvre d’une stratégie IA au sein des organisations</a:t>
            </a:r>
          </a:p>
          <a:p>
            <a:pPr marL="363755" lvl="1" defTabSz="727510"/>
            <a:r>
              <a:rPr lang="fr-FR" sz="716" dirty="0">
                <a:solidFill>
                  <a:prstClr val="black"/>
                </a:solidFill>
                <a:latin typeface="Calibri" panose="020F0502020204030204"/>
              </a:rPr>
              <a:t>Accompagnement dans la mise en place d’une démarche RSE</a:t>
            </a:r>
          </a:p>
        </p:txBody>
      </p:sp>
    </p:spTree>
    <p:extLst>
      <p:ext uri="{BB962C8B-B14F-4D97-AF65-F5344CB8AC3E}">
        <p14:creationId xmlns:p14="http://schemas.microsoft.com/office/powerpoint/2010/main" val="24246399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A3909F3-B61C-46F4-DFD0-83383CCB187D}"/>
              </a:ext>
            </a:extLst>
          </p:cNvPr>
          <p:cNvSpPr txBox="1">
            <a:spLocks/>
          </p:cNvSpPr>
          <p:nvPr/>
        </p:nvSpPr>
        <p:spPr>
          <a:xfrm>
            <a:off x="3653593" y="456912"/>
            <a:ext cx="6325294" cy="270843"/>
          </a:xfrm>
          <a:prstGeom prst="rect">
            <a:avLst/>
          </a:prstGeom>
        </p:spPr>
        <p:txBody>
          <a:bodyPr/>
          <a:lstStyle>
            <a:lvl1pPr algn="l" defTabSz="638026" rtl="0" eaLnBrk="1" latinLnBrk="0" hangingPunct="1">
              <a:lnSpc>
                <a:spcPct val="88000"/>
              </a:lnSpc>
              <a:spcBef>
                <a:spcPct val="0"/>
              </a:spcBef>
              <a:buNone/>
              <a:tabLst>
                <a:tab pos="7510622" algn="r"/>
              </a:tabLst>
              <a:defRPr sz="2093" b="1" kern="1200" baseline="0">
                <a:solidFill>
                  <a:schemeClr val="tx1"/>
                </a:solidFill>
                <a:latin typeface="+mj-lt"/>
                <a:ea typeface="+mj-ea"/>
                <a:cs typeface="+mj-cs"/>
              </a:defRPr>
            </a:lvl1pPr>
          </a:lstStyle>
          <a:p>
            <a:r>
              <a:rPr lang="fr-FR" sz="2000" dirty="0">
                <a:latin typeface="+mn-lt"/>
              </a:rPr>
              <a:t>Recommandations et actualités </a:t>
            </a:r>
          </a:p>
        </p:txBody>
      </p:sp>
      <p:sp>
        <p:nvSpPr>
          <p:cNvPr id="3" name="Espace réservé du contenu 2">
            <a:extLst>
              <a:ext uri="{FF2B5EF4-FFF2-40B4-BE49-F238E27FC236}">
                <a16:creationId xmlns:a16="http://schemas.microsoft.com/office/drawing/2014/main" id="{5AECEAE5-556B-6040-B6F8-6A0EC80F3D4C}"/>
              </a:ext>
            </a:extLst>
          </p:cNvPr>
          <p:cNvSpPr txBox="1">
            <a:spLocks/>
          </p:cNvSpPr>
          <p:nvPr/>
        </p:nvSpPr>
        <p:spPr>
          <a:xfrm>
            <a:off x="539790" y="1197400"/>
            <a:ext cx="9675627" cy="5905363"/>
          </a:xfrm>
          <a:prstGeom prst="rect">
            <a:avLst/>
          </a:prstGeom>
        </p:spPr>
        <p:txBody>
          <a:bodyPr vert="horz" lIns="0" tIns="0" rIns="0" bIns="0" rtlCol="0">
            <a:normAutofit/>
          </a:bodyPr>
          <a:lstStyle>
            <a:lvl1pPr marL="360000" indent="-360000" algn="l" defTabSz="914400" rtl="0" eaLnBrk="1" latinLnBrk="0" hangingPunct="1">
              <a:lnSpc>
                <a:spcPct val="100000"/>
              </a:lnSpc>
              <a:spcBef>
                <a:spcPts val="0"/>
              </a:spcBef>
              <a:spcAft>
                <a:spcPts val="0"/>
              </a:spcAft>
              <a:buFontTx/>
              <a:buBlip>
                <a:blip r:embed="rId2"/>
              </a:buBlip>
              <a:defRPr sz="2600" b="1" kern="1200" baseline="0">
                <a:solidFill>
                  <a:schemeClr val="tx1"/>
                </a:solidFill>
                <a:latin typeface="+mn-lt"/>
                <a:ea typeface="+mn-ea"/>
                <a:cs typeface="+mn-cs"/>
              </a:defRPr>
            </a:lvl1pPr>
            <a:lvl2pPr marL="576000" indent="-216000" algn="l" defTabSz="914400" rtl="0" eaLnBrk="1" latinLnBrk="0" hangingPunct="1">
              <a:lnSpc>
                <a:spcPct val="100000"/>
              </a:lnSpc>
              <a:spcBef>
                <a:spcPts val="0"/>
              </a:spcBef>
              <a:spcAft>
                <a:spcPts val="0"/>
              </a:spcAft>
              <a:buFontTx/>
              <a:buBlip>
                <a:blip r:embed="rId3"/>
              </a:buBlip>
              <a:defRPr sz="2200" b="1" kern="1200" baseline="0">
                <a:solidFill>
                  <a:schemeClr val="tx1"/>
                </a:solidFill>
                <a:latin typeface="+mn-lt"/>
                <a:ea typeface="+mn-ea"/>
                <a:cs typeface="+mn-cs"/>
              </a:defRPr>
            </a:lvl2pPr>
            <a:lvl3pPr marL="756000" indent="-180000" algn="l" defTabSz="914400" rtl="0" eaLnBrk="1" latinLnBrk="0" hangingPunct="1">
              <a:lnSpc>
                <a:spcPct val="100000"/>
              </a:lnSpc>
              <a:spcBef>
                <a:spcPts val="0"/>
              </a:spcBef>
              <a:spcAft>
                <a:spcPts val="0"/>
              </a:spcAft>
              <a:buClr>
                <a:srgbClr val="F6EA00"/>
              </a:buClr>
              <a:buFont typeface="Wingdings 3" panose="05040102010807070707" pitchFamily="18" charset="2"/>
              <a:buChar char=""/>
              <a:defRPr sz="2000" b="0" kern="1200" baseline="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0"/>
              </a:spcAft>
              <a:buClr>
                <a:srgbClr val="F6EA00"/>
              </a:buClr>
              <a:buSzPct val="130000"/>
              <a:buFont typeface="Segoe UI Black" panose="020B0A02040204020203" pitchFamily="34" charset="0"/>
              <a:buChar char="»"/>
              <a:defRPr sz="1800" b="0" kern="1200" baseline="0">
                <a:solidFill>
                  <a:schemeClr val="tx1"/>
                </a:solidFill>
                <a:latin typeface="+mn-lt"/>
                <a:ea typeface="+mn-ea"/>
                <a:cs typeface="+mn-cs"/>
              </a:defRPr>
            </a:lvl4pPr>
            <a:lvl5pPr marL="1080000" indent="-180000" algn="l" defTabSz="914400" rtl="0" eaLnBrk="1" latinLnBrk="0" hangingPunct="1">
              <a:lnSpc>
                <a:spcPct val="100000"/>
              </a:lnSpc>
              <a:spcBef>
                <a:spcPts val="0"/>
              </a:spcBef>
              <a:spcAft>
                <a:spcPts val="0"/>
              </a:spcAft>
              <a:buClr>
                <a:srgbClr val="F6EA00"/>
              </a:buClr>
              <a:buSzPct val="140000"/>
              <a:buFont typeface="Segoe UI Black" panose="020B0A02040204020203" pitchFamily="34" charset="0"/>
              <a:buChar char="›"/>
              <a:defRPr sz="1600" b="0" i="0" kern="1200" baseline="0">
                <a:solidFill>
                  <a:schemeClr val="tx1"/>
                </a:solidFill>
                <a:latin typeface="+mn-lt"/>
                <a:ea typeface="+mn-ea"/>
                <a:cs typeface="+mn-cs"/>
              </a:defRPr>
            </a:lvl5pPr>
            <a:lvl6pPr marL="378000" indent="-180000" algn="l" defTabSz="914400" rtl="0" eaLnBrk="1" latinLnBrk="0" hangingPunct="1">
              <a:lnSpc>
                <a:spcPct val="100000"/>
              </a:lnSpc>
              <a:spcBef>
                <a:spcPts val="1000"/>
              </a:spcBef>
              <a:spcAft>
                <a:spcPts val="1000"/>
              </a:spcAft>
              <a:buSzPct val="95000"/>
              <a:buFontTx/>
              <a:buBlip>
                <a:blip r:embed="rId4"/>
              </a:buBlip>
              <a:defRPr sz="1600" kern="1200" baseline="0">
                <a:solidFill>
                  <a:schemeClr val="tx1"/>
                </a:solidFill>
                <a:latin typeface="+mn-lt"/>
                <a:ea typeface="+mn-ea"/>
                <a:cs typeface="+mn-cs"/>
              </a:defRPr>
            </a:lvl6pPr>
            <a:lvl7pPr marL="720000" indent="-162000" algn="l" defTabSz="914400" rtl="0" eaLnBrk="1" latinLnBrk="0" hangingPunct="1">
              <a:lnSpc>
                <a:spcPct val="100000"/>
              </a:lnSpc>
              <a:spcBef>
                <a:spcPts val="1000"/>
              </a:spcBef>
              <a:spcAft>
                <a:spcPts val="1000"/>
              </a:spcAft>
              <a:buSzPct val="65000"/>
              <a:buFontTx/>
              <a:buBlip>
                <a:blip r:embed="rId5"/>
              </a:buBlip>
              <a:defRPr sz="1600" kern="1200" baseline="0">
                <a:solidFill>
                  <a:schemeClr val="tx1"/>
                </a:solidFill>
                <a:latin typeface="+mn-lt"/>
                <a:ea typeface="+mn-ea"/>
                <a:cs typeface="+mn-cs"/>
              </a:defRPr>
            </a:lvl7pPr>
            <a:lvl8pPr marL="1080000" indent="0" algn="l" defTabSz="914400" rtl="0" eaLnBrk="1" latinLnBrk="0" hangingPunct="1">
              <a:lnSpc>
                <a:spcPct val="100000"/>
              </a:lnSpc>
              <a:spcBef>
                <a:spcPts val="0"/>
              </a:spcBef>
              <a:buFontTx/>
              <a:buNone/>
              <a:defRPr sz="1400" kern="1200" baseline="0">
                <a:solidFill>
                  <a:schemeClr val="tx1"/>
                </a:solidFill>
                <a:latin typeface="+mn-lt"/>
                <a:ea typeface="+mn-ea"/>
                <a:cs typeface="+mn-cs"/>
              </a:defRPr>
            </a:lvl8pPr>
            <a:lvl9pPr marL="1080000" indent="0" algn="l" defTabSz="914400" rtl="0" eaLnBrk="1" latinLnBrk="0" hangingPunct="1">
              <a:lnSpc>
                <a:spcPct val="100000"/>
              </a:lnSpc>
              <a:spcBef>
                <a:spcPts val="0"/>
              </a:spcBef>
              <a:spcAft>
                <a:spcPts val="0"/>
              </a:spcAft>
              <a:buSzPct val="70000"/>
              <a:buFontTx/>
              <a:buNone/>
              <a:defRPr sz="1400" kern="1200" baseline="0">
                <a:solidFill>
                  <a:schemeClr val="tx1"/>
                </a:solidFill>
                <a:latin typeface="+mn-lt"/>
                <a:ea typeface="+mn-ea"/>
                <a:cs typeface="+mn-cs"/>
              </a:defRPr>
            </a:lvl9pPr>
          </a:lstStyle>
          <a:p>
            <a:pPr marL="0" indent="0" defTabSz="727510">
              <a:lnSpc>
                <a:spcPct val="120000"/>
              </a:lnSpc>
              <a:buNone/>
            </a:pPr>
            <a:r>
              <a:rPr lang="fr-FR" sz="1800" b="0" dirty="0">
                <a:solidFill>
                  <a:prstClr val="black"/>
                </a:solidFill>
                <a:latin typeface="Calibri" panose="020F0502020204030204"/>
              </a:rPr>
              <a:t>Mettre à jour impérativement les comptes candidats avec les documents obligatoires. Vous avez deux mois (jusqu’à fin mars) pour le faire. Ensuite vous ne pourrez plus déposer de dossiers tant que le compte ne sera pas à jour.</a:t>
            </a:r>
          </a:p>
          <a:p>
            <a:pPr marL="0" indent="0" defTabSz="727510">
              <a:lnSpc>
                <a:spcPct val="120000"/>
              </a:lnSpc>
              <a:buNone/>
            </a:pPr>
            <a:endParaRPr lang="fr-FR" sz="1800" b="0" dirty="0">
              <a:solidFill>
                <a:prstClr val="black"/>
              </a:solidFill>
              <a:latin typeface="Calibri" panose="020F0502020204030204"/>
            </a:endParaRPr>
          </a:p>
          <a:p>
            <a:pPr marL="0" indent="0" defTabSz="727510">
              <a:lnSpc>
                <a:spcPct val="120000"/>
              </a:lnSpc>
              <a:buNone/>
            </a:pPr>
            <a:r>
              <a:rPr lang="fr-FR" sz="1800" b="0" dirty="0">
                <a:solidFill>
                  <a:prstClr val="black"/>
                </a:solidFill>
                <a:latin typeface="Calibri" panose="020F0502020204030204"/>
              </a:rPr>
              <a:t>Les cahiers des charges seront disponibles sur la plateforme durant la 1</a:t>
            </a:r>
            <a:r>
              <a:rPr lang="fr-FR" sz="1800" b="0" baseline="30000" dirty="0">
                <a:solidFill>
                  <a:prstClr val="black"/>
                </a:solidFill>
                <a:latin typeface="Calibri" panose="020F0502020204030204"/>
              </a:rPr>
              <a:t>ère</a:t>
            </a:r>
            <a:r>
              <a:rPr lang="fr-FR" sz="1800" b="0" dirty="0">
                <a:solidFill>
                  <a:prstClr val="black"/>
                </a:solidFill>
                <a:latin typeface="Calibri" panose="020F0502020204030204"/>
              </a:rPr>
              <a:t> semaine de février 2026.</a:t>
            </a:r>
          </a:p>
          <a:p>
            <a:pPr marL="0" indent="0" defTabSz="727510">
              <a:lnSpc>
                <a:spcPct val="120000"/>
              </a:lnSpc>
              <a:buNone/>
            </a:pPr>
            <a:endParaRPr lang="fr-FR" sz="1800" b="0" dirty="0">
              <a:solidFill>
                <a:prstClr val="black"/>
              </a:solidFill>
              <a:latin typeface="Calibri" panose="020F0502020204030204"/>
            </a:endParaRPr>
          </a:p>
          <a:p>
            <a:pPr marL="0" indent="0" defTabSz="727510">
              <a:lnSpc>
                <a:spcPct val="120000"/>
              </a:lnSpc>
              <a:buNone/>
            </a:pPr>
            <a:r>
              <a:rPr lang="fr-FR" sz="1800" b="0" dirty="0">
                <a:solidFill>
                  <a:prstClr val="black"/>
                </a:solidFill>
                <a:latin typeface="Calibri" panose="020F0502020204030204"/>
              </a:rPr>
              <a:t>Des webinaires par thématique seront organisés durant les premières semaines pour expliciter les cahiers des charges</a:t>
            </a:r>
          </a:p>
          <a:p>
            <a:pPr marL="0" indent="0" defTabSz="727510">
              <a:lnSpc>
                <a:spcPct val="120000"/>
              </a:lnSpc>
              <a:buNone/>
            </a:pPr>
            <a:endParaRPr lang="fr-FR" sz="1800" b="0" dirty="0">
              <a:solidFill>
                <a:prstClr val="black"/>
              </a:solidFill>
              <a:latin typeface="Calibri" panose="020F0502020204030204"/>
            </a:endParaRPr>
          </a:p>
          <a:p>
            <a:pPr marL="0" indent="0" defTabSz="727510">
              <a:lnSpc>
                <a:spcPct val="120000"/>
              </a:lnSpc>
              <a:buNone/>
            </a:pPr>
            <a:r>
              <a:rPr lang="fr-FR" sz="1800" b="0" dirty="0">
                <a:solidFill>
                  <a:prstClr val="black"/>
                </a:solidFill>
                <a:latin typeface="Calibri" panose="020F0502020204030204"/>
              </a:rPr>
              <a:t>Projet en 2026 d’intégrer dans la plateforme d’</a:t>
            </a:r>
            <a:r>
              <a:rPr lang="fr-FR" sz="1800" b="0" dirty="0" err="1">
                <a:solidFill>
                  <a:prstClr val="black"/>
                </a:solidFill>
                <a:latin typeface="Calibri" panose="020F0502020204030204"/>
              </a:rPr>
              <a:t>AàP</a:t>
            </a:r>
            <a:r>
              <a:rPr lang="fr-FR" sz="1800" b="0" dirty="0">
                <a:solidFill>
                  <a:prstClr val="black"/>
                </a:solidFill>
                <a:latin typeface="Calibri" panose="020F0502020204030204"/>
              </a:rPr>
              <a:t> des modules I.A permettant de gagner du temps dans le dépôt de projets et également dans la gestion et l’analyse de vos dossiers. La DAPEX vous tiendra informé des évolutions.</a:t>
            </a:r>
          </a:p>
          <a:p>
            <a:pPr marL="0" indent="0" defTabSz="727510">
              <a:lnSpc>
                <a:spcPct val="120000"/>
              </a:lnSpc>
              <a:buNone/>
            </a:pPr>
            <a:endParaRPr lang="fr-FR" sz="1800" b="0" dirty="0">
              <a:solidFill>
                <a:prstClr val="black"/>
              </a:solidFill>
              <a:latin typeface="Calibri" panose="020F0502020204030204"/>
            </a:endParaRPr>
          </a:p>
          <a:p>
            <a:pPr marL="0" indent="0" defTabSz="727510">
              <a:lnSpc>
                <a:spcPct val="120000"/>
              </a:lnSpc>
              <a:buNone/>
            </a:pPr>
            <a:r>
              <a:rPr lang="fr-FR" sz="1800" b="0" dirty="0">
                <a:solidFill>
                  <a:prstClr val="black"/>
                </a:solidFill>
                <a:latin typeface="Calibri" panose="020F0502020204030204"/>
              </a:rPr>
              <a:t>Si vous avez besoin d’informations complémentaires et contacter les équipes, vous trouverez les éléments sur :</a:t>
            </a:r>
            <a:r>
              <a:rPr lang="fr-FR" sz="1800" b="0" dirty="0">
                <a:solidFill>
                  <a:prstClr val="black"/>
                </a:solidFill>
              </a:rPr>
              <a:t> </a:t>
            </a:r>
            <a:r>
              <a:rPr lang="fr-FR" sz="1800" b="0" dirty="0">
                <a:solidFill>
                  <a:prstClr val="black"/>
                </a:solidFill>
                <a:hlinkClick r:id="rId6"/>
              </a:rPr>
              <a:t>https://www.ccca-btp.fr/fr/le-secretariat-general</a:t>
            </a:r>
            <a:endParaRPr lang="fr-FR" sz="1800" b="0" dirty="0">
              <a:solidFill>
                <a:prstClr val="black"/>
              </a:solidFill>
            </a:endParaRPr>
          </a:p>
          <a:p>
            <a:pPr marL="0" indent="0" defTabSz="727510">
              <a:lnSpc>
                <a:spcPct val="120000"/>
              </a:lnSpc>
              <a:buNone/>
            </a:pPr>
            <a:endParaRPr lang="fr-FR" sz="1800" b="0" dirty="0">
              <a:solidFill>
                <a:prstClr val="black"/>
              </a:solidFill>
              <a:latin typeface="Calibri" panose="020F0502020204030204"/>
            </a:endParaRPr>
          </a:p>
          <a:p>
            <a:pPr marL="0" indent="0" defTabSz="727510">
              <a:lnSpc>
                <a:spcPct val="120000"/>
              </a:lnSpc>
              <a:buNone/>
            </a:pPr>
            <a:endParaRPr lang="fr-FR" sz="1600" b="0" dirty="0">
              <a:solidFill>
                <a:prstClr val="black"/>
              </a:solidFill>
              <a:latin typeface="Calibri" panose="020F0502020204030204"/>
            </a:endParaRPr>
          </a:p>
          <a:p>
            <a:pPr marL="0" indent="0" defTabSz="727510">
              <a:lnSpc>
                <a:spcPct val="120000"/>
              </a:lnSpc>
              <a:buNone/>
            </a:pPr>
            <a:r>
              <a:rPr lang="fr-FR" sz="1600" b="0" dirty="0">
                <a:solidFill>
                  <a:prstClr val="black"/>
                </a:solidFill>
                <a:latin typeface="Calibri" panose="020F0502020204030204"/>
              </a:rPr>
              <a:t>: </a:t>
            </a:r>
          </a:p>
          <a:p>
            <a:pPr marL="0" indent="0" defTabSz="727510">
              <a:lnSpc>
                <a:spcPct val="120000"/>
              </a:lnSpc>
              <a:buNone/>
            </a:pPr>
            <a:endParaRPr lang="fr-FR" sz="1600" b="0" dirty="0">
              <a:solidFill>
                <a:prstClr val="black"/>
              </a:solidFill>
              <a:latin typeface="Calibri" panose="020F0502020204030204"/>
            </a:endParaRPr>
          </a:p>
          <a:p>
            <a:pPr marL="0" indent="0" defTabSz="727510">
              <a:lnSpc>
                <a:spcPct val="120000"/>
              </a:lnSpc>
              <a:buNone/>
            </a:pPr>
            <a:endParaRPr lang="fr-FR" sz="1600" b="0" dirty="0">
              <a:solidFill>
                <a:prstClr val="black"/>
              </a:solidFill>
              <a:latin typeface="Calibri" panose="020F0502020204030204"/>
            </a:endParaRPr>
          </a:p>
          <a:p>
            <a:pPr marL="0" indent="0" defTabSz="727510">
              <a:lnSpc>
                <a:spcPct val="120000"/>
              </a:lnSpc>
              <a:buNone/>
            </a:pPr>
            <a:endParaRPr lang="fr-FR" sz="1050" b="0" dirty="0">
              <a:solidFill>
                <a:prstClr val="black"/>
              </a:solidFill>
              <a:latin typeface="Calibri" panose="020F0502020204030204"/>
            </a:endParaRPr>
          </a:p>
          <a:p>
            <a:pPr marL="0" lvl="1" indent="0" defTabSz="727510">
              <a:buNone/>
            </a:pPr>
            <a:endParaRPr lang="fr-FR" sz="2372" dirty="0">
              <a:solidFill>
                <a:prstClr val="black"/>
              </a:solidFill>
              <a:latin typeface="Calibri" panose="020F0502020204030204"/>
            </a:endParaRPr>
          </a:p>
        </p:txBody>
      </p:sp>
    </p:spTree>
    <p:extLst>
      <p:ext uri="{BB962C8B-B14F-4D97-AF65-F5344CB8AC3E}">
        <p14:creationId xmlns:p14="http://schemas.microsoft.com/office/powerpoint/2010/main" val="139474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F7FF0C7-9F68-86AB-D241-16F8ADFCDB9A}"/>
              </a:ext>
            </a:extLst>
          </p:cNvPr>
          <p:cNvPicPr>
            <a:picLocks noChangeAspect="1"/>
          </p:cNvPicPr>
          <p:nvPr/>
        </p:nvPicPr>
        <p:blipFill>
          <a:blip r:embed="rId3"/>
          <a:stretch>
            <a:fillRect/>
          </a:stretch>
        </p:blipFill>
        <p:spPr>
          <a:xfrm>
            <a:off x="369818" y="273599"/>
            <a:ext cx="1380290" cy="1071107"/>
          </a:xfrm>
          <a:prstGeom prst="rect">
            <a:avLst/>
          </a:prstGeom>
        </p:spPr>
      </p:pic>
    </p:spTree>
    <p:extLst>
      <p:ext uri="{BB962C8B-B14F-4D97-AF65-F5344CB8AC3E}">
        <p14:creationId xmlns:p14="http://schemas.microsoft.com/office/powerpoint/2010/main" val="205664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959A4-F51C-5CC8-FF56-DCB276F95D88}"/>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334872F7-CCCF-BAE9-0E88-F9246AB8F999}"/>
              </a:ext>
            </a:extLst>
          </p:cNvPr>
          <p:cNvSpPr txBox="1">
            <a:spLocks/>
          </p:cNvSpPr>
          <p:nvPr/>
        </p:nvSpPr>
        <p:spPr>
          <a:xfrm>
            <a:off x="9046082" y="5949516"/>
            <a:ext cx="295714" cy="1613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25324"/>
            <a:fld id="{54A149C6-6019-4B05-B4F5-8ADACCDF97D0}" type="slidenum">
              <a:rPr lang="fr-FR" sz="733">
                <a:solidFill>
                  <a:prstClr val="black"/>
                </a:solidFill>
                <a:latin typeface="Calibri"/>
              </a:rPr>
              <a:pPr defTabSz="425324"/>
              <a:t>2</a:t>
            </a:fld>
            <a:endParaRPr lang="fr-FR" sz="733">
              <a:solidFill>
                <a:prstClr val="black"/>
              </a:solidFill>
              <a:latin typeface="Calibri"/>
            </a:endParaRPr>
          </a:p>
        </p:txBody>
      </p:sp>
      <p:sp>
        <p:nvSpPr>
          <p:cNvPr id="4" name="Title 2">
            <a:extLst>
              <a:ext uri="{FF2B5EF4-FFF2-40B4-BE49-F238E27FC236}">
                <a16:creationId xmlns:a16="http://schemas.microsoft.com/office/drawing/2014/main" id="{B6C77683-6820-68D5-8B15-0E971D86CCC4}"/>
              </a:ext>
            </a:extLst>
          </p:cNvPr>
          <p:cNvSpPr>
            <a:spLocks noGrp="1"/>
          </p:cNvSpPr>
          <p:nvPr>
            <p:ph type="title"/>
          </p:nvPr>
        </p:nvSpPr>
        <p:spPr>
          <a:xfrm>
            <a:off x="2388107" y="897717"/>
            <a:ext cx="6325294" cy="270843"/>
          </a:xfrm>
        </p:spPr>
        <p:txBody>
          <a:bodyPr/>
          <a:lstStyle/>
          <a:p>
            <a:r>
              <a:rPr lang="fr-FR" sz="2000" dirty="0">
                <a:solidFill>
                  <a:schemeClr val="tx1"/>
                </a:solidFill>
                <a:latin typeface="+mn-lt"/>
              </a:rPr>
              <a:t>Synthèse des éléments fondamentaux des évolutions</a:t>
            </a:r>
          </a:p>
        </p:txBody>
      </p:sp>
      <p:sp>
        <p:nvSpPr>
          <p:cNvPr id="3" name="Rectangle 2">
            <a:extLst>
              <a:ext uri="{FF2B5EF4-FFF2-40B4-BE49-F238E27FC236}">
                <a16:creationId xmlns:a16="http://schemas.microsoft.com/office/drawing/2014/main" id="{52D52266-1079-23AB-6B5C-91A2FD002DF0}"/>
              </a:ext>
            </a:extLst>
          </p:cNvPr>
          <p:cNvSpPr/>
          <p:nvPr/>
        </p:nvSpPr>
        <p:spPr>
          <a:xfrm>
            <a:off x="8833578" y="1471617"/>
            <a:ext cx="726095" cy="5808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27510"/>
            <a:endParaRPr lang="fr-FR" sz="942">
              <a:solidFill>
                <a:prstClr val="white"/>
              </a:solidFill>
              <a:latin typeface="Calibri" panose="020F0502020204030204"/>
            </a:endParaRPr>
          </a:p>
        </p:txBody>
      </p:sp>
      <p:graphicFrame>
        <p:nvGraphicFramePr>
          <p:cNvPr id="5" name="Tableau 4">
            <a:extLst>
              <a:ext uri="{FF2B5EF4-FFF2-40B4-BE49-F238E27FC236}">
                <a16:creationId xmlns:a16="http://schemas.microsoft.com/office/drawing/2014/main" id="{83D0ED16-1D8A-7E27-D021-672AEFC5B164}"/>
              </a:ext>
            </a:extLst>
          </p:cNvPr>
          <p:cNvGraphicFramePr>
            <a:graphicFrameLocks noGrp="1"/>
          </p:cNvGraphicFramePr>
          <p:nvPr>
            <p:extLst>
              <p:ext uri="{D42A27DB-BD31-4B8C-83A1-F6EECF244321}">
                <p14:modId xmlns:p14="http://schemas.microsoft.com/office/powerpoint/2010/main" val="4181010857"/>
              </p:ext>
            </p:extLst>
          </p:nvPr>
        </p:nvGraphicFramePr>
        <p:xfrm>
          <a:off x="108065" y="1168560"/>
          <a:ext cx="10515601" cy="6323999"/>
        </p:xfrm>
        <a:graphic>
          <a:graphicData uri="http://schemas.openxmlformats.org/drawingml/2006/table">
            <a:tbl>
              <a:tblPr firstRow="1" bandRow="1">
                <a:tableStyleId>{69012ECD-51FC-41F1-AA8D-1B2483CD663E}</a:tableStyleId>
              </a:tblPr>
              <a:tblGrid>
                <a:gridCol w="1554480">
                  <a:extLst>
                    <a:ext uri="{9D8B030D-6E8A-4147-A177-3AD203B41FA5}">
                      <a16:colId xmlns:a16="http://schemas.microsoft.com/office/drawing/2014/main" val="13327867"/>
                    </a:ext>
                  </a:extLst>
                </a:gridCol>
                <a:gridCol w="1984186">
                  <a:extLst>
                    <a:ext uri="{9D8B030D-6E8A-4147-A177-3AD203B41FA5}">
                      <a16:colId xmlns:a16="http://schemas.microsoft.com/office/drawing/2014/main" val="4050257988"/>
                    </a:ext>
                  </a:extLst>
                </a:gridCol>
                <a:gridCol w="2002803">
                  <a:extLst>
                    <a:ext uri="{9D8B030D-6E8A-4147-A177-3AD203B41FA5}">
                      <a16:colId xmlns:a16="http://schemas.microsoft.com/office/drawing/2014/main" val="676473885"/>
                    </a:ext>
                  </a:extLst>
                </a:gridCol>
                <a:gridCol w="2631994">
                  <a:extLst>
                    <a:ext uri="{9D8B030D-6E8A-4147-A177-3AD203B41FA5}">
                      <a16:colId xmlns:a16="http://schemas.microsoft.com/office/drawing/2014/main" val="3132524570"/>
                    </a:ext>
                  </a:extLst>
                </a:gridCol>
                <a:gridCol w="2342138">
                  <a:extLst>
                    <a:ext uri="{9D8B030D-6E8A-4147-A177-3AD203B41FA5}">
                      <a16:colId xmlns:a16="http://schemas.microsoft.com/office/drawing/2014/main" val="1001548583"/>
                    </a:ext>
                  </a:extLst>
                </a:gridCol>
              </a:tblGrid>
              <a:tr h="798051">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endParaRPr lang="fr-FR" sz="1000" dirty="0">
                        <a:solidFill>
                          <a:schemeClr val="tx1"/>
                        </a:solidFill>
                        <a:latin typeface="+mn-lt"/>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200">
                          <a:solidFill>
                            <a:schemeClr val="tx1"/>
                          </a:solidFill>
                          <a:latin typeface="+mn-lt"/>
                        </a:rPr>
                        <a:t>Appels à Projets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1200">
                          <a:solidFill>
                            <a:schemeClr val="tx1"/>
                          </a:solidFill>
                          <a:highlight>
                            <a:srgbClr val="00FF00"/>
                          </a:highlight>
                          <a:latin typeface="+mn-lt"/>
                        </a:rPr>
                        <a:t>A compter de 2026</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200">
                          <a:solidFill>
                            <a:schemeClr val="tx1"/>
                          </a:solidFill>
                          <a:latin typeface="+mn-lt"/>
                        </a:rPr>
                        <a:t>Investissements innovants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1200">
                          <a:solidFill>
                            <a:schemeClr val="tx1"/>
                          </a:solidFill>
                          <a:highlight>
                            <a:srgbClr val="00FF00"/>
                          </a:highlight>
                          <a:latin typeface="+mn-lt"/>
                        </a:rPr>
                        <a:t>A compter de 2026</a:t>
                      </a: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1200">
                        <a:solidFill>
                          <a:schemeClr val="tx1"/>
                        </a:solidFill>
                        <a:latin typeface="+mn-lt"/>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200">
                          <a:solidFill>
                            <a:schemeClr val="tx1"/>
                          </a:solidFill>
                          <a:latin typeface="+mn-lt"/>
                        </a:rPr>
                        <a:t>Investissements énergétiques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1200">
                          <a:solidFill>
                            <a:schemeClr val="tx1"/>
                          </a:solidFill>
                          <a:highlight>
                            <a:srgbClr val="00FF00"/>
                          </a:highlight>
                          <a:latin typeface="+mn-lt"/>
                        </a:rPr>
                        <a:t>A compter de 2026</a:t>
                      </a: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1200">
                        <a:solidFill>
                          <a:schemeClr val="tx1"/>
                        </a:solidFill>
                        <a:latin typeface="+mn-lt"/>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200">
                          <a:solidFill>
                            <a:schemeClr val="tx1"/>
                          </a:solidFill>
                          <a:latin typeface="+mn-lt"/>
                        </a:rPr>
                        <a:t>Appels  Candidatures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1200">
                          <a:solidFill>
                            <a:schemeClr val="tx1"/>
                          </a:solidFill>
                          <a:highlight>
                            <a:srgbClr val="00FF00"/>
                          </a:highlight>
                          <a:latin typeface="+mn-lt"/>
                        </a:rPr>
                        <a:t>A compter de 2026</a:t>
                      </a: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1200">
                        <a:solidFill>
                          <a:schemeClr val="tx1"/>
                        </a:solidFill>
                        <a:latin typeface="+mn-lt"/>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562004760"/>
                  </a:ext>
                </a:extLst>
              </a:tr>
              <a:tr h="3508597">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1000" b="1" dirty="0">
                          <a:solidFill>
                            <a:schemeClr val="tx1"/>
                          </a:solidFill>
                          <a:uFill>
                            <a:solidFill>
                              <a:srgbClr val="5B9BD5"/>
                            </a:solidFill>
                          </a:uFill>
                          <a:latin typeface="+mn-lt"/>
                        </a:rPr>
                        <a:t>Critères d’accès</a:t>
                      </a:r>
                    </a:p>
                    <a:p>
                      <a:endParaRPr lang="fr-FR" sz="1000" dirty="0">
                        <a:solidFill>
                          <a:schemeClr val="tx1"/>
                        </a:solidFill>
                        <a:latin typeface="+mn-lt"/>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b="0" kern="1200" dirty="0">
                          <a:solidFill>
                            <a:schemeClr val="tx1"/>
                          </a:solidFill>
                          <a:highlight>
                            <a:srgbClr val="00FF00"/>
                          </a:highlight>
                          <a:latin typeface="+mn-lt"/>
                        </a:rPr>
                        <a:t>Tout organisme de formation en apprentissage aux métiers du BTP est éligible au dépôt d’un ou plusieurs projets.</a:t>
                      </a:r>
                      <a:r>
                        <a:rPr lang="fr-FR" sz="900" i="1" kern="1200" dirty="0">
                          <a:solidFill>
                            <a:schemeClr val="tx1"/>
                          </a:solidFill>
                          <a:highlight>
                            <a:srgbClr val="00FF00"/>
                          </a:highlight>
                          <a:latin typeface="+mn-lt"/>
                        </a:rPr>
                        <a:t> </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b="0" kern="1200" dirty="0">
                        <a:solidFill>
                          <a:schemeClr val="tx1"/>
                        </a:solidFill>
                        <a:highlight>
                          <a:srgbClr val="00FF00"/>
                        </a:highlight>
                        <a:latin typeface="+mn-lt"/>
                      </a:endParaRP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highlight>
                          <a:srgbClr val="00FF00"/>
                        </a:highlight>
                        <a:latin typeface="+mn-lt"/>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highlight>
                            <a:srgbClr val="00FF00"/>
                          </a:highlight>
                          <a:latin typeface="+mn-lt"/>
                        </a:rPr>
                        <a:t>L’organisme de formation doit justifier d’un nombre minimal d’au-moins 50 jeunes en apprentissage aux métiers du BTP et au moins deux sections dans les premiers niveaux de formation (niveau 3 et 4) aux métiers du BTP</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b="1" kern="1200" dirty="0">
                        <a:solidFill>
                          <a:schemeClr val="tx1"/>
                        </a:solidFill>
                        <a:highlight>
                          <a:srgbClr val="00FF00"/>
                        </a:highlight>
                        <a:latin typeface="+mn-lt"/>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highlight>
                            <a:srgbClr val="00FF00"/>
                          </a:highlight>
                          <a:latin typeface="+mn-lt"/>
                          <a:ea typeface="+mn-ea"/>
                          <a:cs typeface="+mn-cs"/>
                        </a:rPr>
                        <a:t>Règle particulière pour les départements ultra-marins en cours de validation CA</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rPr>
                        <a:t>Tout organisme de formation en apprentissage aux métiers du BTP est éligible au dépôt d’un ou plusieurs projets dans le cadre de l’appel à projet «investissements innovants » </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rPr>
                        <a:t>L’organisme de formation doit justifier d’un nombre minimal d’au-moins 50 jeunes en apprentissage aux métiers du BTP et au moins deux sections dans les premiers niveaux de formation (niveau 3 et 4) aux métiers du BTP)</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highlight>
                          <a:srgbClr val="00FF00"/>
                        </a:highlight>
                        <a:latin typeface="+mn-lt"/>
                      </a:endParaRP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fr-FR" sz="900" kern="1200" dirty="0">
                          <a:solidFill>
                            <a:schemeClr val="tx1"/>
                          </a:solidFill>
                          <a:latin typeface="+mn-lt"/>
                        </a:rPr>
                        <a:t>Tout organisme de formation en apprentissage formant aux métiers du BTP (hors lycées professionnels), </a:t>
                      </a:r>
                      <a:r>
                        <a:rPr lang="fr-FR" sz="900" b="1" kern="1200" dirty="0">
                          <a:solidFill>
                            <a:schemeClr val="tx1"/>
                          </a:solidFill>
                          <a:latin typeface="+mn-lt"/>
                        </a:rPr>
                        <a:t>propriétaires </a:t>
                      </a:r>
                      <a:r>
                        <a:rPr lang="fr-FR" sz="900" kern="1200" dirty="0">
                          <a:solidFill>
                            <a:schemeClr val="tx1"/>
                          </a:solidFill>
                          <a:latin typeface="+mn-lt"/>
                        </a:rPr>
                        <a:t>de leurs espaces (formation et/ou hébergement) implantés sur l’ensemble du territoire national est éligible au dépôt d’un ou plusieurs projets dans le cadre de l’appel à projet investissement énergétique :</a:t>
                      </a:r>
                    </a:p>
                    <a:p>
                      <a:pPr lvl="0"/>
                      <a:endParaRPr lang="fr-FR" sz="900" kern="1200" dirty="0">
                        <a:solidFill>
                          <a:schemeClr val="tx1"/>
                        </a:solidFill>
                        <a:latin typeface="+mn-lt"/>
                      </a:endParaRPr>
                    </a:p>
                    <a:p>
                      <a:pPr lvl="0"/>
                      <a:r>
                        <a:rPr lang="fr-FR" sz="900" u="sng" kern="1200" dirty="0">
                          <a:solidFill>
                            <a:schemeClr val="tx1"/>
                          </a:solidFill>
                          <a:latin typeface="+mn-lt"/>
                        </a:rPr>
                        <a:t>Pour les espaces de formation : </a:t>
                      </a:r>
                    </a:p>
                    <a:p>
                      <a:pPr lvl="0"/>
                      <a:r>
                        <a:rPr lang="fr-FR" sz="900" kern="1200" dirty="0">
                          <a:solidFill>
                            <a:schemeClr val="tx1"/>
                          </a:solidFill>
                          <a:latin typeface="+mn-lt"/>
                        </a:rPr>
                        <a:t>Le dossier déposé doit correspondre à un projet de rénovation  énergétique du bâti (mono-geste ou rénovation globale)</a:t>
                      </a:r>
                    </a:p>
                    <a:p>
                      <a:pPr lvl="0"/>
                      <a:endParaRPr lang="fr-FR" sz="900" u="sng" kern="1200" dirty="0">
                        <a:solidFill>
                          <a:schemeClr val="tx1"/>
                        </a:solidFill>
                        <a:latin typeface="+mn-lt"/>
                      </a:endParaRPr>
                    </a:p>
                    <a:p>
                      <a:pPr lvl="0"/>
                      <a:r>
                        <a:rPr lang="fr-FR" sz="900" u="sng" kern="1200" dirty="0">
                          <a:solidFill>
                            <a:schemeClr val="tx1"/>
                          </a:solidFill>
                          <a:latin typeface="+mn-lt"/>
                        </a:rPr>
                        <a:t>Pour les espaces d’hébergement :</a:t>
                      </a:r>
                    </a:p>
                    <a:p>
                      <a:pPr lvl="0"/>
                      <a:r>
                        <a:rPr lang="fr-FR" sz="900" kern="1200" dirty="0">
                          <a:solidFill>
                            <a:schemeClr val="tx1"/>
                          </a:solidFill>
                          <a:latin typeface="+mn-lt"/>
                        </a:rPr>
                        <a:t>L’objet du projet peut être la réalisation d’une construction neuve </a:t>
                      </a:r>
                    </a:p>
                    <a:p>
                      <a:r>
                        <a:rPr lang="fr-FR" sz="900" kern="1200" dirty="0">
                          <a:solidFill>
                            <a:schemeClr val="tx1"/>
                          </a:solidFill>
                          <a:latin typeface="+mn-lt"/>
                        </a:rPr>
                        <a:t>Et/ou</a:t>
                      </a:r>
                    </a:p>
                    <a:p>
                      <a:pPr lvl="0"/>
                      <a:r>
                        <a:rPr lang="fr-FR" sz="900" kern="1200" dirty="0">
                          <a:solidFill>
                            <a:schemeClr val="tx1"/>
                          </a:solidFill>
                          <a:latin typeface="+mn-lt"/>
                        </a:rPr>
                        <a:t>Un projet de rénovation énergétique du bâti (mono-geste ou rénovation globale) </a:t>
                      </a:r>
                    </a:p>
                    <a:p>
                      <a:pPr lvl="0"/>
                      <a:endParaRPr lang="fr-FR" sz="900" kern="1200" dirty="0">
                        <a:solidFill>
                          <a:schemeClr val="tx1"/>
                        </a:solidFill>
                        <a:latin typeface="+mn-lt"/>
                      </a:endParaRPr>
                    </a:p>
                    <a:p>
                      <a:pPr rtl="0" fontAlgn="base"/>
                      <a:r>
                        <a:rPr lang="fr-FR" sz="900" kern="1200" dirty="0">
                          <a:solidFill>
                            <a:schemeClr val="tx1"/>
                          </a:solidFill>
                          <a:latin typeface="+mn-lt"/>
                          <a:ea typeface="+mn-ea"/>
                          <a:cs typeface="+mn-cs"/>
                        </a:rPr>
                        <a:t>Avoir réalisé un audit de performance énergétique complet, transmettre le rapport final de l’audit lors du dépôt du projet mentionnant que les travaux à réaliser respectent les </a:t>
                      </a:r>
                      <a:r>
                        <a:rPr lang="fr-FR" sz="900" b="1" kern="1200" dirty="0">
                          <a:solidFill>
                            <a:schemeClr val="tx1"/>
                          </a:solidFill>
                          <a:latin typeface="+mn-lt"/>
                          <a:ea typeface="+mn-ea"/>
                          <a:cs typeface="+mn-cs"/>
                        </a:rPr>
                        <a:t>obligations de réduction de consommation d’énergie prévues dans le décret tertiaire ​</a:t>
                      </a:r>
                    </a:p>
                    <a:p>
                      <a:pPr rtl="0" fontAlgn="base"/>
                      <a:r>
                        <a:rPr lang="fr-FR" sz="900" kern="1200" dirty="0">
                          <a:solidFill>
                            <a:schemeClr val="tx1"/>
                          </a:solidFill>
                          <a:latin typeface="+mn-lt"/>
                          <a:ea typeface="+mn-ea"/>
                          <a:cs typeface="+mn-cs"/>
                        </a:rPr>
                        <a:t>Les travaux devront porter sur les bâtiments considérés comme « passoires thermiques » au regard de l’année de construction, l’état structurel du bâtiment, l’état d’isolation du bâtiment, les travaux de rénovation potentiellement réalisé…)</a:t>
                      </a:r>
                    </a:p>
                    <a:p>
                      <a:pPr lvl="0"/>
                      <a:endParaRPr lang="fr-FR" sz="900" kern="1200" dirty="0">
                        <a:solidFill>
                          <a:schemeClr val="tx1"/>
                        </a:solidFill>
                        <a:latin typeface="+mn-lt"/>
                      </a:endParaRPr>
                    </a:p>
                    <a:p>
                      <a:pPr lvl="0"/>
                      <a:endParaRPr lang="fr-FR" sz="900" kern="1200" dirty="0">
                        <a:solidFill>
                          <a:schemeClr val="tx1"/>
                        </a:solidFill>
                        <a:latin typeface="+mn-lt"/>
                        <a:ea typeface="+mn-ea"/>
                        <a:cs typeface="+mn-cs"/>
                      </a:endParaRPr>
                    </a:p>
                    <a:p>
                      <a:pPr lvl="0"/>
                      <a:r>
                        <a:rPr lang="fr-FR" sz="900" kern="1200" dirty="0">
                          <a:solidFill>
                            <a:schemeClr val="tx1"/>
                          </a:solidFill>
                          <a:highlight>
                            <a:srgbClr val="00FF00"/>
                          </a:highlight>
                          <a:latin typeface="+mn-lt"/>
                          <a:ea typeface="+mn-ea"/>
                          <a:cs typeface="+mn-cs"/>
                        </a:rPr>
                        <a:t>Limité le nombre de dépôt de projet par OF.A (numéro SIREN) à 2 maximum</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rPr>
                        <a:t>Tout organisme de formation en apprentissage formant aux métiers du BTP est éligible au dépôt d’une candidature ou plusieurs candidatures dans le cadre des appels à candidatures du CCCA-BTP. </a:t>
                      </a:r>
                    </a:p>
                    <a:p>
                      <a:pPr marL="0" marR="0" lvl="0" indent="0" algn="l" defTabSz="801929"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highlight>
                            <a:srgbClr val="00FF00"/>
                          </a:highlight>
                          <a:latin typeface="+mn-lt"/>
                        </a:rPr>
                        <a:t>L’organisme de formation doit justifier d’un nombre minimal d’au-moins 50 jeunes en apprentissage aux métiers du BTP et au moins deux sections dans les premiers niveaux de formation (niveau 3 et 4) aux métiers du BTP</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ndParaRPr>
                    </a:p>
                    <a:p>
                      <a:pPr lvl="0"/>
                      <a:endParaRPr lang="fr-FR" sz="900" kern="1200" dirty="0">
                        <a:solidFill>
                          <a:schemeClr val="tx1"/>
                        </a:solidFill>
                        <a:latin typeface="+mn-lt"/>
                        <a:ea typeface="+mn-ea"/>
                        <a:cs typeface="+mn-cs"/>
                      </a:endParaRPr>
                    </a:p>
                    <a:p>
                      <a:pPr marL="0" marR="0" lvl="0" indent="0" algn="l" defTabSz="638026"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 </a:t>
                      </a:r>
                      <a:endParaRPr lang="fr-FR" sz="900" kern="1200" dirty="0">
                        <a:solidFill>
                          <a:srgbClr val="FF0000"/>
                        </a:solidFill>
                        <a:latin typeface="+mn-lt"/>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392639"/>
                  </a:ext>
                </a:extLst>
              </a:tr>
              <a:tr h="576278">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1000" b="1">
                          <a:solidFill>
                            <a:schemeClr val="tx1"/>
                          </a:solidFill>
                          <a:uFill>
                            <a:solidFill>
                              <a:srgbClr val="5B9BD5"/>
                            </a:solidFill>
                          </a:uFill>
                          <a:latin typeface="+mn-lt"/>
                        </a:rPr>
                        <a:t>L’obligation d’essaimage des productions et résultats des projets financés par le CCCA-BTP</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X</a:t>
                      </a: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X</a:t>
                      </a: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X</a:t>
                      </a: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rPr>
                        <a:t>NA</a:t>
                      </a: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5309899"/>
                  </a:ext>
                </a:extLst>
              </a:tr>
            </a:tbl>
          </a:graphicData>
        </a:graphic>
      </p:graphicFrame>
      <p:pic>
        <p:nvPicPr>
          <p:cNvPr id="2" name="Image 1">
            <a:extLst>
              <a:ext uri="{FF2B5EF4-FFF2-40B4-BE49-F238E27FC236}">
                <a16:creationId xmlns:a16="http://schemas.microsoft.com/office/drawing/2014/main" id="{F511BCF8-E651-B434-45C3-58B1781341D3}"/>
              </a:ext>
            </a:extLst>
          </p:cNvPr>
          <p:cNvPicPr>
            <a:picLocks noChangeAspect="1"/>
          </p:cNvPicPr>
          <p:nvPr/>
        </p:nvPicPr>
        <p:blipFill>
          <a:blip r:embed="rId3"/>
          <a:stretch>
            <a:fillRect/>
          </a:stretch>
        </p:blipFill>
        <p:spPr>
          <a:xfrm>
            <a:off x="9588633" y="365373"/>
            <a:ext cx="1035033" cy="803187"/>
          </a:xfrm>
          <a:prstGeom prst="rect">
            <a:avLst/>
          </a:prstGeom>
        </p:spPr>
      </p:pic>
    </p:spTree>
    <p:extLst>
      <p:ext uri="{BB962C8B-B14F-4D97-AF65-F5344CB8AC3E}">
        <p14:creationId xmlns:p14="http://schemas.microsoft.com/office/powerpoint/2010/main" val="286558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789EC-E2A8-0F42-220E-7CEC6D0C415D}"/>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35E6D0EE-6A72-7375-296A-1E1E21575BEF}"/>
              </a:ext>
            </a:extLst>
          </p:cNvPr>
          <p:cNvSpPr txBox="1">
            <a:spLocks/>
          </p:cNvSpPr>
          <p:nvPr/>
        </p:nvSpPr>
        <p:spPr>
          <a:xfrm>
            <a:off x="9046082" y="5949516"/>
            <a:ext cx="295714" cy="1613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25324"/>
            <a:fld id="{54A149C6-6019-4B05-B4F5-8ADACCDF97D0}" type="slidenum">
              <a:rPr lang="fr-FR" sz="733">
                <a:solidFill>
                  <a:prstClr val="black"/>
                </a:solidFill>
                <a:latin typeface="Calibri"/>
              </a:rPr>
              <a:pPr defTabSz="425324"/>
              <a:t>3</a:t>
            </a:fld>
            <a:endParaRPr lang="fr-FR" sz="733">
              <a:solidFill>
                <a:prstClr val="black"/>
              </a:solidFill>
              <a:latin typeface="Calibri"/>
            </a:endParaRPr>
          </a:p>
        </p:txBody>
      </p:sp>
      <p:sp>
        <p:nvSpPr>
          <p:cNvPr id="3" name="Rectangle 2">
            <a:extLst>
              <a:ext uri="{FF2B5EF4-FFF2-40B4-BE49-F238E27FC236}">
                <a16:creationId xmlns:a16="http://schemas.microsoft.com/office/drawing/2014/main" id="{24E95FB9-BD4F-FDC1-466A-9BBF0F81CAA1}"/>
              </a:ext>
            </a:extLst>
          </p:cNvPr>
          <p:cNvSpPr/>
          <p:nvPr/>
        </p:nvSpPr>
        <p:spPr>
          <a:xfrm>
            <a:off x="8833578" y="1471617"/>
            <a:ext cx="726095" cy="5808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1929"/>
            <a:endParaRPr lang="fr-FR" sz="942">
              <a:solidFill>
                <a:prstClr val="white"/>
              </a:solidFill>
              <a:latin typeface="Calibri" panose="020F0502020204030204"/>
            </a:endParaRPr>
          </a:p>
        </p:txBody>
      </p:sp>
      <p:graphicFrame>
        <p:nvGraphicFramePr>
          <p:cNvPr id="7" name="Tableau 6">
            <a:extLst>
              <a:ext uri="{FF2B5EF4-FFF2-40B4-BE49-F238E27FC236}">
                <a16:creationId xmlns:a16="http://schemas.microsoft.com/office/drawing/2014/main" id="{EA4B9034-C66A-6B59-A561-C100DA457CF1}"/>
              </a:ext>
            </a:extLst>
          </p:cNvPr>
          <p:cNvGraphicFramePr>
            <a:graphicFrameLocks noGrp="1"/>
          </p:cNvGraphicFramePr>
          <p:nvPr>
            <p:extLst>
              <p:ext uri="{D42A27DB-BD31-4B8C-83A1-F6EECF244321}">
                <p14:modId xmlns:p14="http://schemas.microsoft.com/office/powerpoint/2010/main" val="525728964"/>
              </p:ext>
            </p:extLst>
          </p:nvPr>
        </p:nvGraphicFramePr>
        <p:xfrm>
          <a:off x="199505" y="1326999"/>
          <a:ext cx="10341034" cy="5586958"/>
        </p:xfrm>
        <a:graphic>
          <a:graphicData uri="http://schemas.openxmlformats.org/drawingml/2006/table">
            <a:tbl>
              <a:tblPr firstRow="1" bandRow="1">
                <a:tableStyleId>{69012ECD-51FC-41F1-AA8D-1B2483CD663E}</a:tableStyleId>
              </a:tblPr>
              <a:tblGrid>
                <a:gridCol w="2046079">
                  <a:extLst>
                    <a:ext uri="{9D8B030D-6E8A-4147-A177-3AD203B41FA5}">
                      <a16:colId xmlns:a16="http://schemas.microsoft.com/office/drawing/2014/main" val="13327867"/>
                    </a:ext>
                  </a:extLst>
                </a:gridCol>
                <a:gridCol w="2382051">
                  <a:extLst>
                    <a:ext uri="{9D8B030D-6E8A-4147-A177-3AD203B41FA5}">
                      <a16:colId xmlns:a16="http://schemas.microsoft.com/office/drawing/2014/main" val="559496161"/>
                    </a:ext>
                  </a:extLst>
                </a:gridCol>
                <a:gridCol w="2043827">
                  <a:extLst>
                    <a:ext uri="{9D8B030D-6E8A-4147-A177-3AD203B41FA5}">
                      <a16:colId xmlns:a16="http://schemas.microsoft.com/office/drawing/2014/main" val="586472721"/>
                    </a:ext>
                  </a:extLst>
                </a:gridCol>
                <a:gridCol w="1938208">
                  <a:extLst>
                    <a:ext uri="{9D8B030D-6E8A-4147-A177-3AD203B41FA5}">
                      <a16:colId xmlns:a16="http://schemas.microsoft.com/office/drawing/2014/main" val="3026026663"/>
                    </a:ext>
                  </a:extLst>
                </a:gridCol>
                <a:gridCol w="1930869">
                  <a:extLst>
                    <a:ext uri="{9D8B030D-6E8A-4147-A177-3AD203B41FA5}">
                      <a16:colId xmlns:a16="http://schemas.microsoft.com/office/drawing/2014/main" val="2929334757"/>
                    </a:ext>
                  </a:extLst>
                </a:gridCol>
              </a:tblGrid>
              <a:tr h="792936">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pPr marL="0" algn="l" defTabSz="1219215" rtl="0" eaLnBrk="1" latinLnBrk="0" hangingPunct="1"/>
                      <a:endParaRPr lang="fr-FR" sz="10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latin typeface="+mn-lt"/>
                        </a:rPr>
                        <a:t>Appels à Projets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10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latin typeface="+mn-lt"/>
                        </a:rPr>
                        <a:t>Investissements innovants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10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latin typeface="+mn-lt"/>
                        </a:rPr>
                        <a:t>Investissements énergétiques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10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latin typeface="+mn-lt"/>
                        </a:rPr>
                        <a:t>Appels  Candidatures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10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62004760"/>
                  </a:ext>
                </a:extLst>
              </a:tr>
              <a:tr h="689767">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1000" b="0" dirty="0">
                          <a:solidFill>
                            <a:schemeClr val="tx1"/>
                          </a:solidFill>
                          <a:uFill>
                            <a:solidFill>
                              <a:srgbClr val="5B9BD5"/>
                            </a:solidFill>
                          </a:uFill>
                          <a:latin typeface="+mn-lt"/>
                        </a:rPr>
                        <a:t>Pas de limite de budget projet </a:t>
                      </a:r>
                      <a:endParaRPr lang="fr-FR" sz="1000" b="0" dirty="0">
                        <a:solidFill>
                          <a:schemeClr val="tx1"/>
                        </a:solidFill>
                        <a:uFill>
                          <a:solidFill>
                            <a:srgbClr val="5B9BD5"/>
                          </a:solidFill>
                        </a:u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X</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X</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X</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rPr>
                        <a:t>NA</a:t>
                      </a:r>
                      <a:endParaRPr lang="fr-FR" sz="900"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3990797"/>
                  </a:ext>
                </a:extLst>
              </a:tr>
              <a:tr h="1263534">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algn="just"/>
                      <a:r>
                        <a:rPr lang="fr-FR" sz="900" b="0">
                          <a:solidFill>
                            <a:schemeClr val="tx1"/>
                          </a:solidFill>
                        </a:rPr>
                        <a:t>Auto-financement/Co-financement</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uFill>
                            <a:solidFill>
                              <a:srgbClr val="5B9BD5"/>
                            </a:solidFill>
                          </a:uFill>
                          <a:latin typeface="+mn-lt"/>
                          <a:ea typeface="+mn-ea"/>
                          <a:cs typeface="+mn-cs"/>
                        </a:rPr>
                        <a:t>Obligation d’auto-financement du porteur de projet sans obligation de pourcentage minimal.</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uFill>
                          <a:solidFill>
                            <a:srgbClr val="5B9BD5"/>
                          </a:solidFill>
                        </a:uFill>
                        <a:latin typeface="Calibri"/>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uFill>
                          <a:solidFill>
                            <a:srgbClr val="5B9BD5"/>
                          </a:solidFill>
                        </a:uFill>
                        <a:latin typeface="Calibri"/>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uFill>
                            <a:solidFill>
                              <a:srgbClr val="5B9BD5"/>
                            </a:solidFill>
                          </a:uFill>
                          <a:latin typeface="+mn-lt"/>
                          <a:ea typeface="+mn-ea"/>
                          <a:cs typeface="+mn-cs"/>
                        </a:rPr>
                        <a:t>Le co-financement ne peut provenir de l’OPCO Constructys sur les dépenses éligibles du CCCA-BTP</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uFill>
                          <a:solidFill>
                            <a:srgbClr val="5B9BD5"/>
                          </a:solidFill>
                        </a:uFill>
                        <a:latin typeface="Calibri"/>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Les projets doivent démontrer un auto-financement et/ou co-financement à hauteur du budget du projet restant, déduction de la subvention du CCCA-BTP.</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uFill>
                          <a:solidFill>
                            <a:srgbClr val="5B9BD5"/>
                          </a:solidFill>
                        </a:uFill>
                        <a:latin typeface="Calibri"/>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uFill>
                            <a:solidFill>
                              <a:srgbClr val="5B9BD5"/>
                            </a:solidFill>
                          </a:uFill>
                          <a:latin typeface="Calibri"/>
                          <a:ea typeface="+mn-ea"/>
                          <a:cs typeface="+mn-cs"/>
                        </a:rPr>
                        <a:t>Le co-financement ne peut provenir de l’OPCO Constructys sur les dépenses éligibles du CCCA-BTP</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uFill>
                          <a:solidFill>
                            <a:srgbClr val="5B9BD5"/>
                          </a:solidFill>
                        </a:uFill>
                        <a:latin typeface="+mn-lt"/>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uFill>
                          <a:solidFill>
                            <a:srgbClr val="5B9BD5"/>
                          </a:solidFill>
                        </a:u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Les projets doivent démontrer un auto-financement et/ou co-financement à hauteur du budget du projet restant, déduction de la subvention du CCCA-BTP;</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uFill>
                          <a:solidFill>
                            <a:srgbClr val="5B9BD5"/>
                          </a:solidFill>
                        </a:uFill>
                        <a:latin typeface="Calibri"/>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uFill>
                            <a:solidFill>
                              <a:srgbClr val="5B9BD5"/>
                            </a:solidFill>
                          </a:uFill>
                          <a:latin typeface="Calibri"/>
                          <a:ea typeface="+mn-ea"/>
                          <a:cs typeface="+mn-cs"/>
                        </a:rPr>
                        <a:t>Le co-financement ne peut provenir de l’OPCO Constructys</a:t>
                      </a:r>
                      <a:r>
                        <a:rPr lang="fr-FR" sz="900" kern="1200" dirty="0">
                          <a:solidFill>
                            <a:schemeClr val="tx1"/>
                          </a:solidFill>
                          <a:effectLst/>
                          <a:uFill>
                            <a:solidFill>
                              <a:srgbClr val="5B9BD5"/>
                            </a:solidFill>
                          </a:uFill>
                          <a:latin typeface="+mn-lt"/>
                          <a:ea typeface="+mn-ea"/>
                          <a:cs typeface="+mn-cs"/>
                        </a:rPr>
                        <a:t> sur les dépenses éligibles du CCCA-BTP</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uFill>
                          <a:solidFill>
                            <a:srgbClr val="5B9BD5"/>
                          </a:solidFill>
                        </a:uFill>
                        <a:latin typeface="Calibri"/>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l">
                        <a:lnSpc>
                          <a:spcPct val="100000"/>
                        </a:lnSpc>
                        <a:spcBef>
                          <a:spcPts val="0"/>
                        </a:spcBef>
                        <a:spcAft>
                          <a:spcPts val="0"/>
                        </a:spcAft>
                        <a:buNone/>
                      </a:pPr>
                      <a:endParaRPr lang="fr-FR" sz="900" b="1" i="0" u="none" strike="noStrike" kern="1200" noProof="0" dirty="0">
                        <a:solidFill>
                          <a:schemeClr val="tx1"/>
                        </a:solidFill>
                        <a:effectLst/>
                        <a:highlight>
                          <a:srgbClr val="00FF00"/>
                        </a:highlight>
                        <a:uFill>
                          <a:solidFill>
                            <a:srgbClr val="5B9BD5"/>
                          </a:solidFill>
                        </a:uFill>
                        <a:latin typeface="Calibri"/>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Calibri"/>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Calibri"/>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Calibri"/>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Calibri"/>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Calibri"/>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Calibri"/>
                          <a:ea typeface="+mn-ea"/>
                          <a:cs typeface="+mn-cs"/>
                        </a:rPr>
                        <a:t>N/A</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315279"/>
                  </a:ext>
                </a:extLst>
              </a:tr>
              <a:tr h="122180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900" b="1" dirty="0">
                          <a:solidFill>
                            <a:schemeClr val="tx1"/>
                          </a:solidFill>
                          <a:highlight>
                            <a:srgbClr val="00FF00"/>
                          </a:highlight>
                          <a:uFill>
                            <a:solidFill>
                              <a:srgbClr val="5B9BD5"/>
                            </a:solidFill>
                          </a:uFill>
                          <a:latin typeface="+mn-lt"/>
                          <a:ea typeface="+mn-ea"/>
                          <a:cs typeface="+mn-cs"/>
                        </a:rPr>
                        <a:t>Situation financière du porteur pour l’ensemble des dossiers déposés </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La situation financière du porteur doit permettre de couvrir l’ensemble des besoins d’autofinancement sur tous les projets en-cours et déposés au CCCA-BTP et ce, sur la durée totale des projets- </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uFill>
                          <a:solidFill>
                            <a:srgbClr val="5B9BD5"/>
                          </a:solidFill>
                        </a:uFill>
                        <a:latin typeface="+mn-lt"/>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uFill>
                            <a:solidFill>
                              <a:srgbClr val="5B9BD5"/>
                            </a:solidFill>
                          </a:uFill>
                          <a:latin typeface="+mn-lt"/>
                          <a:ea typeface="+mn-ea"/>
                          <a:cs typeface="+mn-cs"/>
                        </a:rPr>
                        <a:t>Argumentation nécessaire du porteur</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La situation financière du porteur doit permettre de couvrir l’ensemble des besoins d’autofinancement sur tous les projets en-cours et déposés au CCCA-BTP et ce, sur la durée totale des projets- </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b="1" kern="1200" dirty="0">
                        <a:solidFill>
                          <a:schemeClr val="tx1"/>
                        </a:solidFill>
                        <a:latin typeface="+mn-lt"/>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uFill>
                            <a:solidFill>
                              <a:srgbClr val="5B9BD5"/>
                            </a:solidFill>
                          </a:uFill>
                          <a:latin typeface="+mn-lt"/>
                          <a:ea typeface="+mn-ea"/>
                          <a:cs typeface="+mn-cs"/>
                        </a:rPr>
                        <a:t>Argumentation nécessaire du porteur</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La situation financière du porteur doit permettre de couvrir l’ensemble des besoins d’autofinancement sur tous les projets en-cours et déposés au CCCA-BTP et ce, sur la durée totale des projets- </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b="1" kern="1200" dirty="0">
                        <a:solidFill>
                          <a:schemeClr val="tx1"/>
                        </a:solidFill>
                        <a:latin typeface="+mn-lt"/>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uFill>
                            <a:solidFill>
                              <a:srgbClr val="5B9BD5"/>
                            </a:solidFill>
                          </a:uFill>
                          <a:latin typeface="+mn-lt"/>
                          <a:ea typeface="+mn-ea"/>
                          <a:cs typeface="+mn-cs"/>
                        </a:rPr>
                        <a:t>Argumentation nécessaire du porteur</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N/A</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1307659"/>
                  </a:ext>
                </a:extLst>
              </a:tr>
              <a:tr h="83382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900" b="1" dirty="0">
                          <a:solidFill>
                            <a:schemeClr val="tx1"/>
                          </a:solidFill>
                          <a:uFill>
                            <a:solidFill>
                              <a:srgbClr val="5B9BD5"/>
                            </a:solidFill>
                          </a:uFill>
                          <a:latin typeface="+mn-lt"/>
                          <a:ea typeface="+mn-ea"/>
                          <a:cs typeface="+mn-cs"/>
                        </a:rPr>
                        <a:t>Capacité à piloter </a:t>
                      </a:r>
                      <a:r>
                        <a:rPr lang="fr-FR" sz="900" b="1" dirty="0">
                          <a:solidFill>
                            <a:schemeClr val="tx1"/>
                          </a:solidFill>
                          <a:highlight>
                            <a:srgbClr val="00FF00"/>
                          </a:highlight>
                          <a:uFill>
                            <a:solidFill>
                              <a:srgbClr val="5B9BD5"/>
                            </a:solidFill>
                          </a:uFill>
                          <a:latin typeface="+mn-lt"/>
                          <a:ea typeface="+mn-ea"/>
                          <a:cs typeface="+mn-cs"/>
                        </a:rPr>
                        <a:t>l’ensemble des dossiers déposés (projet et candidature) – Total ressources humaines dédiés au pilotage et déploiement du projet</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uFill>
                            <a:solidFill>
                              <a:srgbClr val="5B9BD5"/>
                            </a:solidFill>
                          </a:uFill>
                          <a:latin typeface="+mn-lt"/>
                          <a:ea typeface="+mn-ea"/>
                          <a:cs typeface="+mn-cs"/>
                        </a:rPr>
                        <a:t>Argumentation nécessaire du porteur</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uFill>
                            <a:solidFill>
                              <a:srgbClr val="5B9BD5"/>
                            </a:solidFill>
                          </a:uFill>
                          <a:latin typeface="+mn-lt"/>
                          <a:ea typeface="+mn-ea"/>
                          <a:cs typeface="+mn-cs"/>
                        </a:rPr>
                        <a:t>Argumentation nécessaire du porteur</a:t>
                      </a: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uFill>
                            <a:solidFill>
                              <a:srgbClr val="5B9BD5"/>
                            </a:solidFill>
                          </a:uFill>
                          <a:latin typeface="+mn-lt"/>
                          <a:ea typeface="+mn-ea"/>
                          <a:cs typeface="+mn-cs"/>
                        </a:rPr>
                        <a:t>Argumentation nécessaire du porteur</a:t>
                      </a: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X</a:t>
                      </a: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797002"/>
                  </a:ext>
                </a:extLst>
              </a:tr>
            </a:tbl>
          </a:graphicData>
        </a:graphic>
      </p:graphicFrame>
      <p:sp>
        <p:nvSpPr>
          <p:cNvPr id="2" name="Title 2">
            <a:extLst>
              <a:ext uri="{FF2B5EF4-FFF2-40B4-BE49-F238E27FC236}">
                <a16:creationId xmlns:a16="http://schemas.microsoft.com/office/drawing/2014/main" id="{1244E9F7-FCD2-E3B8-8938-CD537E3E7501}"/>
              </a:ext>
            </a:extLst>
          </p:cNvPr>
          <p:cNvSpPr txBox="1">
            <a:spLocks/>
          </p:cNvSpPr>
          <p:nvPr/>
        </p:nvSpPr>
        <p:spPr>
          <a:xfrm>
            <a:off x="2388107" y="897717"/>
            <a:ext cx="6325294" cy="270843"/>
          </a:xfrm>
          <a:prstGeom prst="rect">
            <a:avLst/>
          </a:prstGeom>
        </p:spPr>
        <p:txBody>
          <a:bodyPr/>
          <a:lstStyle>
            <a:lvl1pPr algn="l" defTabSz="638026" rtl="0" eaLnBrk="1" latinLnBrk="0" hangingPunct="1">
              <a:lnSpc>
                <a:spcPct val="88000"/>
              </a:lnSpc>
              <a:spcBef>
                <a:spcPct val="0"/>
              </a:spcBef>
              <a:buNone/>
              <a:tabLst>
                <a:tab pos="7510622" algn="r"/>
              </a:tabLst>
              <a:defRPr sz="2093" b="1" kern="1200" baseline="0">
                <a:solidFill>
                  <a:schemeClr val="tx1"/>
                </a:solidFill>
                <a:latin typeface="+mj-lt"/>
                <a:ea typeface="+mj-ea"/>
                <a:cs typeface="+mj-cs"/>
              </a:defRPr>
            </a:lvl1pPr>
          </a:lstStyle>
          <a:p>
            <a:r>
              <a:rPr lang="fr-FR" sz="2000" dirty="0">
                <a:latin typeface="+mn-lt"/>
              </a:rPr>
              <a:t>Synthèse des éléments fondamentaux des évolutions</a:t>
            </a:r>
          </a:p>
        </p:txBody>
      </p:sp>
      <p:pic>
        <p:nvPicPr>
          <p:cNvPr id="4" name="Image 3">
            <a:extLst>
              <a:ext uri="{FF2B5EF4-FFF2-40B4-BE49-F238E27FC236}">
                <a16:creationId xmlns:a16="http://schemas.microsoft.com/office/drawing/2014/main" id="{EEF31D21-072E-348D-8DE9-DA6E65BECA17}"/>
              </a:ext>
            </a:extLst>
          </p:cNvPr>
          <p:cNvPicPr>
            <a:picLocks noChangeAspect="1"/>
          </p:cNvPicPr>
          <p:nvPr/>
        </p:nvPicPr>
        <p:blipFill>
          <a:blip r:embed="rId3"/>
          <a:stretch>
            <a:fillRect/>
          </a:stretch>
        </p:blipFill>
        <p:spPr>
          <a:xfrm>
            <a:off x="9588633" y="365373"/>
            <a:ext cx="1035033" cy="803187"/>
          </a:xfrm>
          <a:prstGeom prst="rect">
            <a:avLst/>
          </a:prstGeom>
        </p:spPr>
      </p:pic>
    </p:spTree>
    <p:extLst>
      <p:ext uri="{BB962C8B-B14F-4D97-AF65-F5344CB8AC3E}">
        <p14:creationId xmlns:p14="http://schemas.microsoft.com/office/powerpoint/2010/main" val="224444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CE8A0-0302-9A3F-15CC-8F60C6525283}"/>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0ADC0B78-C9D3-A232-6441-CD01EF293246}"/>
              </a:ext>
            </a:extLst>
          </p:cNvPr>
          <p:cNvSpPr txBox="1">
            <a:spLocks/>
          </p:cNvSpPr>
          <p:nvPr/>
        </p:nvSpPr>
        <p:spPr>
          <a:xfrm>
            <a:off x="9046082" y="5949516"/>
            <a:ext cx="295714" cy="1613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25324"/>
            <a:fld id="{54A149C6-6019-4B05-B4F5-8ADACCDF97D0}" type="slidenum">
              <a:rPr lang="fr-FR" sz="733">
                <a:solidFill>
                  <a:prstClr val="black"/>
                </a:solidFill>
                <a:latin typeface="Calibri"/>
              </a:rPr>
              <a:pPr defTabSz="425324"/>
              <a:t>4</a:t>
            </a:fld>
            <a:endParaRPr lang="fr-FR" sz="733">
              <a:solidFill>
                <a:prstClr val="black"/>
              </a:solidFill>
              <a:latin typeface="Calibri"/>
            </a:endParaRPr>
          </a:p>
        </p:txBody>
      </p:sp>
      <p:sp>
        <p:nvSpPr>
          <p:cNvPr id="3" name="Rectangle 2">
            <a:extLst>
              <a:ext uri="{FF2B5EF4-FFF2-40B4-BE49-F238E27FC236}">
                <a16:creationId xmlns:a16="http://schemas.microsoft.com/office/drawing/2014/main" id="{0A9B8D76-E2B1-467E-0166-451070EF4185}"/>
              </a:ext>
            </a:extLst>
          </p:cNvPr>
          <p:cNvSpPr/>
          <p:nvPr/>
        </p:nvSpPr>
        <p:spPr>
          <a:xfrm>
            <a:off x="8833578" y="1471617"/>
            <a:ext cx="726095" cy="5808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1929"/>
            <a:endParaRPr lang="fr-FR" sz="942">
              <a:solidFill>
                <a:prstClr val="white"/>
              </a:solidFill>
              <a:latin typeface="Calibri" panose="020F0502020204030204"/>
            </a:endParaRPr>
          </a:p>
        </p:txBody>
      </p:sp>
      <p:graphicFrame>
        <p:nvGraphicFramePr>
          <p:cNvPr id="7" name="Tableau 6">
            <a:extLst>
              <a:ext uri="{FF2B5EF4-FFF2-40B4-BE49-F238E27FC236}">
                <a16:creationId xmlns:a16="http://schemas.microsoft.com/office/drawing/2014/main" id="{E6F5B478-459A-1453-AB1A-E8AC8DA7D194}"/>
              </a:ext>
            </a:extLst>
          </p:cNvPr>
          <p:cNvGraphicFramePr>
            <a:graphicFrameLocks noGrp="1"/>
          </p:cNvGraphicFramePr>
          <p:nvPr>
            <p:extLst>
              <p:ext uri="{D42A27DB-BD31-4B8C-83A1-F6EECF244321}">
                <p14:modId xmlns:p14="http://schemas.microsoft.com/office/powerpoint/2010/main" val="540859187"/>
              </p:ext>
            </p:extLst>
          </p:nvPr>
        </p:nvGraphicFramePr>
        <p:xfrm>
          <a:off x="266007" y="1953812"/>
          <a:ext cx="10149840" cy="2467431"/>
        </p:xfrm>
        <a:graphic>
          <a:graphicData uri="http://schemas.openxmlformats.org/drawingml/2006/table">
            <a:tbl>
              <a:tblPr firstRow="1" bandRow="1">
                <a:tableStyleId>{69012ECD-51FC-41F1-AA8D-1B2483CD663E}</a:tableStyleId>
              </a:tblPr>
              <a:tblGrid>
                <a:gridCol w="2011159">
                  <a:extLst>
                    <a:ext uri="{9D8B030D-6E8A-4147-A177-3AD203B41FA5}">
                      <a16:colId xmlns:a16="http://schemas.microsoft.com/office/drawing/2014/main" val="13327867"/>
                    </a:ext>
                  </a:extLst>
                </a:gridCol>
                <a:gridCol w="1912757">
                  <a:extLst>
                    <a:ext uri="{9D8B030D-6E8A-4147-A177-3AD203B41FA5}">
                      <a16:colId xmlns:a16="http://schemas.microsoft.com/office/drawing/2014/main" val="559496161"/>
                    </a:ext>
                  </a:extLst>
                </a:gridCol>
                <a:gridCol w="1922062">
                  <a:extLst>
                    <a:ext uri="{9D8B030D-6E8A-4147-A177-3AD203B41FA5}">
                      <a16:colId xmlns:a16="http://schemas.microsoft.com/office/drawing/2014/main" val="586472721"/>
                    </a:ext>
                  </a:extLst>
                </a:gridCol>
                <a:gridCol w="2405949">
                  <a:extLst>
                    <a:ext uri="{9D8B030D-6E8A-4147-A177-3AD203B41FA5}">
                      <a16:colId xmlns:a16="http://schemas.microsoft.com/office/drawing/2014/main" val="3026026663"/>
                    </a:ext>
                  </a:extLst>
                </a:gridCol>
                <a:gridCol w="1897913">
                  <a:extLst>
                    <a:ext uri="{9D8B030D-6E8A-4147-A177-3AD203B41FA5}">
                      <a16:colId xmlns:a16="http://schemas.microsoft.com/office/drawing/2014/main" val="2929334757"/>
                    </a:ext>
                  </a:extLst>
                </a:gridCol>
              </a:tblGrid>
              <a:tr h="792936">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pPr marL="0" algn="l" defTabSz="1219215" rtl="0" eaLnBrk="1" latinLnBrk="0" hangingPunct="1"/>
                      <a:endParaRPr lang="fr-FR" sz="10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latin typeface="+mn-lt"/>
                        </a:rPr>
                        <a:t>Appels à Projets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10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latin typeface="+mn-lt"/>
                        </a:rPr>
                        <a:t>Investissements innovants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10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latin typeface="+mn-lt"/>
                        </a:rPr>
                        <a:t>Investissements énergétiques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10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latin typeface="+mn-lt"/>
                        </a:rPr>
                        <a:t>Appels  Candidatures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10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62004760"/>
                  </a:ext>
                </a:extLst>
              </a:tr>
              <a:tr h="930821">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dirty="0">
                          <a:solidFill>
                            <a:schemeClr val="tx1"/>
                          </a:solidFill>
                          <a:uFill>
                            <a:solidFill>
                              <a:srgbClr val="5B9BD5"/>
                            </a:solidFill>
                          </a:uFill>
                        </a:rPr>
                        <a:t>S</a:t>
                      </a:r>
                      <a:r>
                        <a:rPr lang="fr-FR" sz="900" dirty="0">
                          <a:solidFill>
                            <a:schemeClr val="tx1"/>
                          </a:solidFill>
                          <a:effectLst/>
                          <a:uFill>
                            <a:solidFill>
                              <a:srgbClr val="5B9BD5"/>
                            </a:solidFill>
                          </a:uFill>
                        </a:rPr>
                        <a:t>i demande d’équipements et autres immobilisations dédiés au projet (matériel, agencement …) </a:t>
                      </a:r>
                      <a:r>
                        <a:rPr lang="fr-FR" sz="900" u="sng" dirty="0">
                          <a:solidFill>
                            <a:schemeClr val="tx1"/>
                          </a:solidFill>
                          <a:effectLst/>
                          <a:uFill>
                            <a:solidFill>
                              <a:srgbClr val="5B9BD5"/>
                            </a:solidFill>
                          </a:uFill>
                        </a:rPr>
                        <a:t>sup à 3 ans d’amortissement </a:t>
                      </a:r>
                      <a:r>
                        <a:rPr lang="fr-FR" sz="900" dirty="0">
                          <a:solidFill>
                            <a:schemeClr val="tx1"/>
                          </a:solidFill>
                          <a:effectLst/>
                          <a:uFill>
                            <a:solidFill>
                              <a:srgbClr val="5B9BD5"/>
                            </a:solidFill>
                          </a:uFill>
                        </a:rPr>
                        <a:t>(hors matériel informatique, logiciel si non spécifique))</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uFill>
                            <a:solidFill>
                              <a:srgbClr val="5B9BD5"/>
                            </a:solidFill>
                          </a:uFill>
                          <a:latin typeface="+mn-lt"/>
                          <a:ea typeface="+mn-ea"/>
                          <a:cs typeface="+mn-cs"/>
                        </a:rPr>
                        <a:t>Prise en charge maximum de 50 % </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uFill>
                            <a:solidFill>
                              <a:srgbClr val="5B9BD5"/>
                            </a:solidFill>
                          </a:uFill>
                          <a:latin typeface="+mn-lt"/>
                          <a:ea typeface="+mn-ea"/>
                          <a:cs typeface="+mn-cs"/>
                        </a:rPr>
                        <a:t>Prise en charge maximum de 50 % </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b="1" dirty="0">
                        <a:solidFill>
                          <a:schemeClr val="tx1"/>
                        </a:solidFill>
                        <a:effectLst/>
                        <a:uFill>
                          <a:solidFill>
                            <a:srgbClr val="5B9BD5"/>
                          </a:solidFill>
                        </a:uFill>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uFill>
                          <a:solidFill>
                            <a:srgbClr val="5B9BD5"/>
                          </a:solidFill>
                        </a:uFill>
                        <a:latin typeface="+mn-lt"/>
                        <a:ea typeface="+mn-ea"/>
                        <a:cs typeface="+mn-cs"/>
                      </a:endParaRP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b="1"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Prise en charge à hauteur du taux d’intervention</a:t>
                      </a: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N/A</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652237"/>
                  </a:ext>
                </a:extLst>
              </a:tr>
              <a:tr h="536332">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dirty="0">
                          <a:effectLst/>
                          <a:uFill>
                            <a:solidFill>
                              <a:srgbClr val="5B9BD5"/>
                            </a:solidFill>
                          </a:uFill>
                        </a:rPr>
                        <a:t>Financement du CCCA-BTP // </a:t>
                      </a:r>
                      <a:r>
                        <a:rPr lang="fr-FR" sz="900" dirty="0">
                          <a:effectLst/>
                          <a:highlight>
                            <a:srgbClr val="00FF00"/>
                          </a:highlight>
                          <a:uFill>
                            <a:solidFill>
                              <a:srgbClr val="5B9BD5"/>
                            </a:solidFill>
                          </a:uFill>
                        </a:rPr>
                        <a:t>aux dépenses éligibles = Taux d’intervention</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80 % max</a:t>
                      </a:r>
                      <a:endParaRPr lang="fr-FR" sz="900" kern="1200" dirty="0">
                        <a:solidFill>
                          <a:schemeClr val="tx1"/>
                        </a:solidFill>
                        <a:latin typeface="+mn-lt"/>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highlight>
                          <a:srgbClr val="00FF00"/>
                        </a:highlight>
                        <a:uFill>
                          <a:solidFill>
                            <a:srgbClr val="5B9BD5"/>
                          </a:solidFill>
                        </a:uFill>
                        <a:latin typeface="+mn-lt"/>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highlight>
                          <a:srgbClr val="00FF00"/>
                        </a:highlight>
                        <a:uFill>
                          <a:solidFill>
                            <a:srgbClr val="5B9BD5"/>
                          </a:solidFill>
                        </a:uFill>
                        <a:latin typeface="+mn-lt"/>
                        <a:ea typeface="+mn-ea"/>
                        <a:cs typeface="+mn-cs"/>
                      </a:endParaRP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highlight>
                          <a:srgbClr val="00FF00"/>
                        </a:highlight>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highlight>
                            <a:srgbClr val="FAFAFA"/>
                          </a:highlight>
                          <a:latin typeface="+mn-lt"/>
                          <a:ea typeface="+mn-ea"/>
                          <a:cs typeface="+mn-cs"/>
                        </a:rPr>
                        <a:t>50 % max</a:t>
                      </a: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highlight>
                          <a:srgbClr val="00FF00"/>
                        </a:highlight>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80 % max</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2 M€ de subvention max par projet</a:t>
                      </a:r>
                      <a:endParaRPr lang="fr-FR" sz="900" kern="1200" dirty="0">
                        <a:solidFill>
                          <a:schemeClr val="tx1"/>
                        </a:solidFill>
                        <a:latin typeface="+mn-lt"/>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highlight>
                          <a:srgbClr val="00FF00"/>
                        </a:highlight>
                        <a:uFill>
                          <a:solidFill>
                            <a:srgbClr val="5B9BD5"/>
                          </a:solidFill>
                        </a:u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N/A</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71364"/>
                  </a:ext>
                </a:extLst>
              </a:tr>
            </a:tbl>
          </a:graphicData>
        </a:graphic>
      </p:graphicFrame>
      <p:sp>
        <p:nvSpPr>
          <p:cNvPr id="2" name="Title 2">
            <a:extLst>
              <a:ext uri="{FF2B5EF4-FFF2-40B4-BE49-F238E27FC236}">
                <a16:creationId xmlns:a16="http://schemas.microsoft.com/office/drawing/2014/main" id="{54B62852-6F9D-C7E0-A550-1A4D2AD5F386}"/>
              </a:ext>
            </a:extLst>
          </p:cNvPr>
          <p:cNvSpPr txBox="1">
            <a:spLocks/>
          </p:cNvSpPr>
          <p:nvPr/>
        </p:nvSpPr>
        <p:spPr>
          <a:xfrm>
            <a:off x="2404193" y="1471538"/>
            <a:ext cx="6325294" cy="270843"/>
          </a:xfrm>
          <a:prstGeom prst="rect">
            <a:avLst/>
          </a:prstGeom>
        </p:spPr>
        <p:txBody>
          <a:bodyPr/>
          <a:lstStyle>
            <a:lvl1pPr algn="l" defTabSz="638026" rtl="0" eaLnBrk="1" latinLnBrk="0" hangingPunct="1">
              <a:lnSpc>
                <a:spcPct val="88000"/>
              </a:lnSpc>
              <a:spcBef>
                <a:spcPct val="0"/>
              </a:spcBef>
              <a:buNone/>
              <a:tabLst>
                <a:tab pos="7510622" algn="r"/>
              </a:tabLst>
              <a:defRPr sz="2093" b="1" kern="1200" baseline="0">
                <a:solidFill>
                  <a:schemeClr val="tx1"/>
                </a:solidFill>
                <a:latin typeface="+mj-lt"/>
                <a:ea typeface="+mj-ea"/>
                <a:cs typeface="+mj-cs"/>
              </a:defRPr>
            </a:lvl1pPr>
          </a:lstStyle>
          <a:p>
            <a:r>
              <a:rPr lang="fr-FR" sz="2000" dirty="0">
                <a:latin typeface="+mn-lt"/>
              </a:rPr>
              <a:t>Synthèse des éléments fondamentaux des évolutions</a:t>
            </a:r>
          </a:p>
        </p:txBody>
      </p:sp>
      <p:pic>
        <p:nvPicPr>
          <p:cNvPr id="4" name="Image 3">
            <a:extLst>
              <a:ext uri="{FF2B5EF4-FFF2-40B4-BE49-F238E27FC236}">
                <a16:creationId xmlns:a16="http://schemas.microsoft.com/office/drawing/2014/main" id="{CD8AD753-F0C3-84F3-50D6-ED912D0961BE}"/>
              </a:ext>
            </a:extLst>
          </p:cNvPr>
          <p:cNvPicPr>
            <a:picLocks noChangeAspect="1"/>
          </p:cNvPicPr>
          <p:nvPr/>
        </p:nvPicPr>
        <p:blipFill>
          <a:blip r:embed="rId3"/>
          <a:stretch>
            <a:fillRect/>
          </a:stretch>
        </p:blipFill>
        <p:spPr>
          <a:xfrm>
            <a:off x="9588633" y="365373"/>
            <a:ext cx="1035033" cy="803187"/>
          </a:xfrm>
          <a:prstGeom prst="rect">
            <a:avLst/>
          </a:prstGeom>
        </p:spPr>
      </p:pic>
    </p:spTree>
    <p:extLst>
      <p:ext uri="{BB962C8B-B14F-4D97-AF65-F5344CB8AC3E}">
        <p14:creationId xmlns:p14="http://schemas.microsoft.com/office/powerpoint/2010/main" val="44565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14820-B4AA-332E-96B5-71C657AD0F8F}"/>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35BC238E-EBCD-F564-563B-1B8A73EF3BA2}"/>
              </a:ext>
            </a:extLst>
          </p:cNvPr>
          <p:cNvSpPr txBox="1">
            <a:spLocks/>
          </p:cNvSpPr>
          <p:nvPr/>
        </p:nvSpPr>
        <p:spPr>
          <a:xfrm>
            <a:off x="9046082" y="5949516"/>
            <a:ext cx="295714" cy="1613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25324"/>
            <a:fld id="{54A149C6-6019-4B05-B4F5-8ADACCDF97D0}" type="slidenum">
              <a:rPr lang="fr-FR" sz="733">
                <a:solidFill>
                  <a:prstClr val="black"/>
                </a:solidFill>
                <a:latin typeface="Calibri"/>
              </a:rPr>
              <a:pPr defTabSz="425324"/>
              <a:t>5</a:t>
            </a:fld>
            <a:endParaRPr lang="fr-FR" sz="733">
              <a:solidFill>
                <a:prstClr val="black"/>
              </a:solidFill>
              <a:latin typeface="Calibri"/>
            </a:endParaRPr>
          </a:p>
        </p:txBody>
      </p:sp>
      <p:sp>
        <p:nvSpPr>
          <p:cNvPr id="3" name="Rectangle 2">
            <a:extLst>
              <a:ext uri="{FF2B5EF4-FFF2-40B4-BE49-F238E27FC236}">
                <a16:creationId xmlns:a16="http://schemas.microsoft.com/office/drawing/2014/main" id="{AE05D347-D83A-E1E3-C610-D3B44E312331}"/>
              </a:ext>
            </a:extLst>
          </p:cNvPr>
          <p:cNvSpPr/>
          <p:nvPr/>
        </p:nvSpPr>
        <p:spPr>
          <a:xfrm>
            <a:off x="8833578" y="1471617"/>
            <a:ext cx="726095" cy="5808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1929"/>
            <a:endParaRPr lang="fr-FR" sz="942">
              <a:solidFill>
                <a:prstClr val="white"/>
              </a:solidFill>
              <a:latin typeface="Calibri" panose="020F0502020204030204"/>
            </a:endParaRPr>
          </a:p>
        </p:txBody>
      </p:sp>
      <p:graphicFrame>
        <p:nvGraphicFramePr>
          <p:cNvPr id="7" name="Tableau 6">
            <a:extLst>
              <a:ext uri="{FF2B5EF4-FFF2-40B4-BE49-F238E27FC236}">
                <a16:creationId xmlns:a16="http://schemas.microsoft.com/office/drawing/2014/main" id="{AC93B418-3193-D7FA-05E3-7682C1DF6311}"/>
              </a:ext>
            </a:extLst>
          </p:cNvPr>
          <p:cNvGraphicFramePr>
            <a:graphicFrameLocks noGrp="1"/>
          </p:cNvGraphicFramePr>
          <p:nvPr>
            <p:extLst>
              <p:ext uri="{D42A27DB-BD31-4B8C-83A1-F6EECF244321}">
                <p14:modId xmlns:p14="http://schemas.microsoft.com/office/powerpoint/2010/main" val="1800513611"/>
              </p:ext>
            </p:extLst>
          </p:nvPr>
        </p:nvGraphicFramePr>
        <p:xfrm>
          <a:off x="171233" y="1204269"/>
          <a:ext cx="10349346" cy="6999203"/>
        </p:xfrm>
        <a:graphic>
          <a:graphicData uri="http://schemas.openxmlformats.org/drawingml/2006/table">
            <a:tbl>
              <a:tblPr firstRow="1" bandRow="1">
                <a:tableStyleId>{69012ECD-51FC-41F1-AA8D-1B2483CD663E}</a:tableStyleId>
              </a:tblPr>
              <a:tblGrid>
                <a:gridCol w="2042858">
                  <a:extLst>
                    <a:ext uri="{9D8B030D-6E8A-4147-A177-3AD203B41FA5}">
                      <a16:colId xmlns:a16="http://schemas.microsoft.com/office/drawing/2014/main" val="13327867"/>
                    </a:ext>
                  </a:extLst>
                </a:gridCol>
                <a:gridCol w="1925647">
                  <a:extLst>
                    <a:ext uri="{9D8B030D-6E8A-4147-A177-3AD203B41FA5}">
                      <a16:colId xmlns:a16="http://schemas.microsoft.com/office/drawing/2014/main" val="559496161"/>
                    </a:ext>
                  </a:extLst>
                </a:gridCol>
                <a:gridCol w="1974517">
                  <a:extLst>
                    <a:ext uri="{9D8B030D-6E8A-4147-A177-3AD203B41FA5}">
                      <a16:colId xmlns:a16="http://schemas.microsoft.com/office/drawing/2014/main" val="586472721"/>
                    </a:ext>
                  </a:extLst>
                </a:gridCol>
                <a:gridCol w="1571708">
                  <a:extLst>
                    <a:ext uri="{9D8B030D-6E8A-4147-A177-3AD203B41FA5}">
                      <a16:colId xmlns:a16="http://schemas.microsoft.com/office/drawing/2014/main" val="3026026663"/>
                    </a:ext>
                  </a:extLst>
                </a:gridCol>
                <a:gridCol w="2834616">
                  <a:extLst>
                    <a:ext uri="{9D8B030D-6E8A-4147-A177-3AD203B41FA5}">
                      <a16:colId xmlns:a16="http://schemas.microsoft.com/office/drawing/2014/main" val="2929334757"/>
                    </a:ext>
                  </a:extLst>
                </a:gridCol>
              </a:tblGrid>
              <a:tr h="649912">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pPr marL="0" algn="l" defTabSz="1219215" rtl="0" eaLnBrk="1" latinLnBrk="0" hangingPunct="1"/>
                      <a:endParaRPr lang="fr-FR" sz="9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latin typeface="+mn-lt"/>
                        </a:rPr>
                        <a:t>Appels à Projets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latin typeface="+mn-lt"/>
                        </a:rPr>
                        <a:t>Investissements innovants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latin typeface="+mn-lt"/>
                        </a:rPr>
                        <a:t>Investissements énergétiques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latin typeface="+mn-lt"/>
                        </a:rPr>
                        <a:t>Appels  Candidatures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62004760"/>
                  </a:ext>
                </a:extLst>
              </a:tr>
              <a:tr h="2396708">
                <a:tc>
                  <a:txBody>
                    <a:body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dirty="0">
                          <a:effectLst/>
                          <a:highlight>
                            <a:srgbClr val="00FF00"/>
                          </a:highlight>
                          <a:uFill>
                            <a:solidFill>
                              <a:srgbClr val="5B9BD5"/>
                            </a:solidFill>
                          </a:uFill>
                        </a:rPr>
                        <a:t>Part des ressources humaines dans le poids du projet (rappel pas de financement des frais de fonctionnement déjà financés par les NPEC)</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Pour le groupe projet en charge de la réalisation du projet prise en charge à hauteur de 100% max des dépenses éligibles RH du projet </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highlight>
                          <a:srgbClr val="00FF00"/>
                        </a:highlight>
                        <a:uFill>
                          <a:solidFill>
                            <a:srgbClr val="5B9BD5"/>
                          </a:solidFill>
                        </a:uFill>
                        <a:latin typeface="+mn-lt"/>
                        <a:ea typeface="+mn-ea"/>
                        <a:cs typeface="+mn-cs"/>
                      </a:endParaRP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Pour les fonctions supports intervenant sur le projet (SG, comptable, directeur financier, assistante etc…) prise en charge à hauteur de 15 % max des dépenses éligibles RH du projet </a:t>
                      </a:r>
                    </a:p>
                    <a:p>
                      <a:pPr marL="0" marR="0" lvl="0" indent="0" algn="just" rtl="0" eaLnBrk="1" fontAlgn="auto" latinLnBrk="0" hangingPunct="1">
                        <a:lnSpc>
                          <a:spcPct val="100000"/>
                        </a:lnSpc>
                        <a:spcBef>
                          <a:spcPts val="0"/>
                        </a:spcBef>
                        <a:spcAft>
                          <a:spcPts val="0"/>
                        </a:spcAft>
                        <a:buClrTx/>
                        <a:buSzTx/>
                        <a:buFontTx/>
                        <a:buNone/>
                      </a:pPr>
                      <a:endParaRPr lang="fr-FR" sz="900" b="1" kern="1200" dirty="0">
                        <a:solidFill>
                          <a:schemeClr val="tx1"/>
                        </a:solidFill>
                        <a:highlight>
                          <a:srgbClr val="00FF00"/>
                        </a:highlight>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highlight>
                          <a:srgbClr val="00FF00"/>
                        </a:highlight>
                        <a:uFill>
                          <a:solidFill>
                            <a:srgbClr val="5B9BD5"/>
                          </a:solidFill>
                        </a:uFill>
                        <a:latin typeface="+mn-lt"/>
                        <a:ea typeface="+mn-ea"/>
                        <a:cs typeface="+mn-cs"/>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Possibilité de prise en compte de recrutement de CDD et/ou intérim pour mener à bien le projet à hauteur de 100 % max</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uFill>
                          <a:solidFill>
                            <a:srgbClr val="5B9BD5"/>
                          </a:solidFill>
                        </a:uFill>
                        <a:latin typeface="+mn-lt"/>
                        <a:ea typeface="+mn-ea"/>
                        <a:cs typeface="+mn-cs"/>
                      </a:endParaRP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Lettre de mission obligatoire pour toutes les personnes internes à l’OF.A qui interviennent  sur le projet.</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highlight>
                          <a:srgbClr val="00FF00"/>
                        </a:highlight>
                        <a:uFill>
                          <a:solidFill>
                            <a:srgbClr val="5B9BD5"/>
                          </a:solidFill>
                        </a:uFill>
                        <a:latin typeface="+mn-lt"/>
                        <a:ea typeface="+mn-ea"/>
                        <a:cs typeface="+mn-cs"/>
                      </a:endParaRP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Pour le groupe projet en charge de la réalisation prise en charge à hauteur de 100% max des dépenses éligibles RH du projet </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uFill>
                          <a:solidFill>
                            <a:srgbClr val="5B9BD5"/>
                          </a:solidFill>
                        </a:uFill>
                        <a:latin typeface="+mn-lt"/>
                        <a:ea typeface="+mn-ea"/>
                        <a:cs typeface="+mn-cs"/>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Pour les fonctions supports intervenant sur le projet (SG, comptable, directeur financier, assistante etc…) prise en charge à hauteur de 15 % max des dépenses éligibles RH du projet </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Possibilité de prise en compte de recrutement de CDD et/ou intérim pour mener à bien le projet à hauteur de 100 % max</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Lettre de mission obligatoire pour toutes les personnes internes à l’OF.A qui interviennent sur le projet.</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N/A</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ase"/>
                      <a:r>
                        <a:rPr lang="fr-FR" sz="1256" b="0" i="0" kern="1200" dirty="0">
                          <a:solidFill>
                            <a:schemeClr val="tx1"/>
                          </a:solidFill>
                          <a:effectLst/>
                          <a:latin typeface="+mn-lt"/>
                          <a:ea typeface="+mn-ea"/>
                          <a:cs typeface="+mn-cs"/>
                        </a:rPr>
                        <a:t>​</a:t>
                      </a:r>
                      <a:r>
                        <a:rPr lang="fr-FR" sz="900" b="0" i="0" u="none" strike="noStrike" kern="1200" dirty="0">
                          <a:solidFill>
                            <a:schemeClr val="tx1"/>
                          </a:solidFill>
                          <a:effectLst/>
                          <a:latin typeface="+mn-lt"/>
                          <a:ea typeface="+mn-ea"/>
                          <a:cs typeface="+mn-cs"/>
                        </a:rPr>
                        <a:t>Pour rappel, il existe à ce jour trois types de déploiement de dispositifs d’appels à candidatures. Pour les trois types, le financement est réalisé via des subventions versées directement aux OF.A bénéficiaires : </a:t>
                      </a:r>
                      <a:r>
                        <a:rPr lang="fr-FR" sz="900" b="0" i="0" kern="1200" dirty="0">
                          <a:solidFill>
                            <a:schemeClr val="tx1"/>
                          </a:solidFill>
                          <a:effectLst/>
                          <a:latin typeface="+mn-lt"/>
                          <a:ea typeface="+mn-ea"/>
                          <a:cs typeface="+mn-cs"/>
                        </a:rPr>
                        <a:t>​</a:t>
                      </a:r>
                    </a:p>
                    <a:p>
                      <a:pPr marL="228600" indent="-228600" rtl="0" fontAlgn="base">
                        <a:buFont typeface="+mj-lt"/>
                        <a:buAutoNum type="arabicPeriod"/>
                      </a:pPr>
                      <a:r>
                        <a:rPr lang="fr-FR" sz="900" b="0" i="0" u="none" strike="noStrike" kern="1200" dirty="0">
                          <a:solidFill>
                            <a:schemeClr val="tx1"/>
                          </a:solidFill>
                          <a:effectLst/>
                          <a:latin typeface="+mn-lt"/>
                          <a:ea typeface="+mn-ea"/>
                          <a:cs typeface="+mn-cs"/>
                        </a:rPr>
                        <a:t>Le financement d’une solution (exemples : les Box Destination Cap BTP ou encore 1,2,3 Podium) ; </a:t>
                      </a:r>
                      <a:r>
                        <a:rPr lang="fr-FR" sz="900" b="0" i="0" kern="1200" dirty="0">
                          <a:solidFill>
                            <a:schemeClr val="tx1"/>
                          </a:solidFill>
                          <a:effectLst/>
                          <a:latin typeface="+mn-lt"/>
                          <a:ea typeface="+mn-ea"/>
                          <a:cs typeface="+mn-cs"/>
                        </a:rPr>
                        <a:t>​</a:t>
                      </a:r>
                    </a:p>
                    <a:p>
                      <a:pPr marL="228600" indent="-228600" rtl="0" fontAlgn="base">
                        <a:buFont typeface="+mj-lt"/>
                        <a:buAutoNum type="arabicPeriod"/>
                      </a:pPr>
                      <a:r>
                        <a:rPr lang="fr-FR" sz="900" b="0" i="0" u="none" strike="noStrike" kern="1200" dirty="0">
                          <a:solidFill>
                            <a:schemeClr val="tx1"/>
                          </a:solidFill>
                          <a:effectLst/>
                          <a:latin typeface="+mn-lt"/>
                          <a:ea typeface="+mn-ea"/>
                          <a:cs typeface="+mn-cs"/>
                        </a:rPr>
                        <a:t>Le déploiement d’un dispositif via le financement de prestataires référencés par le CCCA-BTP (exemple : aide à la rédaction) ;</a:t>
                      </a:r>
                      <a:r>
                        <a:rPr lang="fr-FR" sz="900" b="0" i="0" kern="1200" dirty="0">
                          <a:solidFill>
                            <a:schemeClr val="tx1"/>
                          </a:solidFill>
                          <a:effectLst/>
                          <a:latin typeface="+mn-lt"/>
                          <a:ea typeface="+mn-ea"/>
                          <a:cs typeface="+mn-cs"/>
                        </a:rPr>
                        <a:t>​</a:t>
                      </a:r>
                    </a:p>
                    <a:p>
                      <a:pPr marL="228600" indent="-228600" fontAlgn="base">
                        <a:buFont typeface="+mj-lt"/>
                        <a:buAutoNum type="arabicPeriod"/>
                      </a:pPr>
                      <a:r>
                        <a:rPr lang="fr-FR" sz="900" b="0" dirty="0"/>
                        <a:t>Le déploiement d’un dispositif avec l’appui important du CCCA-BTP (exemples : BTP-BTP) incluant des productions concrètes (livre blanc, doc méthodologique etc…) et accompagnement fort des expertises du CCCA-BTP. Mobilisation de ressources humaines chez le porteur, qui pourra éventuellement faire appel à un prestataire pour l’aider dans le déploiement du dispositif. ​</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b="1" u="sng" kern="1200" dirty="0">
                          <a:solidFill>
                            <a:schemeClr val="tx1"/>
                          </a:solidFill>
                        </a:rPr>
                        <a:t>Dans le cas 3 uniquement :</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Pour le groupe en charge du déploiement du dispositif, prise en charge à hauteur de 100% max des dépenses éligibles RH de la candidature.</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rPr>
                        <a:t>Lettre de mission pour toutes les personnes internes à l’OF.A qui interviennent pour déployer le dispositif.</a:t>
                      </a:r>
                    </a:p>
                    <a:p>
                      <a:pPr marL="0" marR="0" lvl="0" indent="0" algn="l"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ffectLst/>
                        <a:uFill>
                          <a:solidFill>
                            <a:srgbClr val="5B9BD5"/>
                          </a:solidFill>
                        </a:uFill>
                        <a:latin typeface="+mn-lt"/>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004829"/>
                  </a:ext>
                </a:extLst>
              </a:tr>
              <a:tr h="2396708">
                <a:tc>
                  <a:txBody>
                    <a:bodyPr/>
                    <a:lstStyle/>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dirty="0">
                        <a:effectLst/>
                        <a:highlight>
                          <a:srgbClr val="00FF00"/>
                        </a:highlight>
                        <a:uFill>
                          <a:solidFill>
                            <a:srgbClr val="5B9BD5"/>
                          </a:solidFill>
                        </a:uFill>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9365798"/>
                  </a:ext>
                </a:extLst>
              </a:tr>
            </a:tbl>
          </a:graphicData>
        </a:graphic>
      </p:graphicFrame>
      <p:sp>
        <p:nvSpPr>
          <p:cNvPr id="2" name="Title 2">
            <a:extLst>
              <a:ext uri="{FF2B5EF4-FFF2-40B4-BE49-F238E27FC236}">
                <a16:creationId xmlns:a16="http://schemas.microsoft.com/office/drawing/2014/main" id="{E253CFB4-49CF-481F-0DB4-A9F6CBED92F7}"/>
              </a:ext>
            </a:extLst>
          </p:cNvPr>
          <p:cNvSpPr txBox="1">
            <a:spLocks/>
          </p:cNvSpPr>
          <p:nvPr/>
        </p:nvSpPr>
        <p:spPr>
          <a:xfrm>
            <a:off x="2508284" y="799185"/>
            <a:ext cx="6325294" cy="270843"/>
          </a:xfrm>
          <a:prstGeom prst="rect">
            <a:avLst/>
          </a:prstGeom>
        </p:spPr>
        <p:txBody>
          <a:bodyPr/>
          <a:lstStyle>
            <a:lvl1pPr algn="l" defTabSz="638026" rtl="0" eaLnBrk="1" latinLnBrk="0" hangingPunct="1">
              <a:lnSpc>
                <a:spcPct val="88000"/>
              </a:lnSpc>
              <a:spcBef>
                <a:spcPct val="0"/>
              </a:spcBef>
              <a:buNone/>
              <a:tabLst>
                <a:tab pos="7510622" algn="r"/>
              </a:tabLst>
              <a:defRPr sz="2093" b="1" kern="1200" baseline="0">
                <a:solidFill>
                  <a:schemeClr val="tx1"/>
                </a:solidFill>
                <a:latin typeface="+mj-lt"/>
                <a:ea typeface="+mj-ea"/>
                <a:cs typeface="+mj-cs"/>
              </a:defRPr>
            </a:lvl1pPr>
          </a:lstStyle>
          <a:p>
            <a:r>
              <a:rPr lang="fr-FR" sz="2000" dirty="0">
                <a:latin typeface="+mn-lt"/>
              </a:rPr>
              <a:t>Synthèse des éléments fondamentaux des évolutions</a:t>
            </a:r>
          </a:p>
        </p:txBody>
      </p:sp>
      <p:pic>
        <p:nvPicPr>
          <p:cNvPr id="4" name="Image 3">
            <a:extLst>
              <a:ext uri="{FF2B5EF4-FFF2-40B4-BE49-F238E27FC236}">
                <a16:creationId xmlns:a16="http://schemas.microsoft.com/office/drawing/2014/main" id="{C16F0EBF-DE43-8AA8-7E2D-09E80B2A38CD}"/>
              </a:ext>
            </a:extLst>
          </p:cNvPr>
          <p:cNvPicPr>
            <a:picLocks noChangeAspect="1"/>
          </p:cNvPicPr>
          <p:nvPr/>
        </p:nvPicPr>
        <p:blipFill>
          <a:blip r:embed="rId3"/>
          <a:stretch>
            <a:fillRect/>
          </a:stretch>
        </p:blipFill>
        <p:spPr>
          <a:xfrm>
            <a:off x="9588633" y="365373"/>
            <a:ext cx="1035033" cy="803187"/>
          </a:xfrm>
          <a:prstGeom prst="rect">
            <a:avLst/>
          </a:prstGeom>
        </p:spPr>
      </p:pic>
    </p:spTree>
    <p:extLst>
      <p:ext uri="{BB962C8B-B14F-4D97-AF65-F5344CB8AC3E}">
        <p14:creationId xmlns:p14="http://schemas.microsoft.com/office/powerpoint/2010/main" val="229547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E8B03-2175-6E7F-21BA-6A2C7C77160A}"/>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A1EAA96E-0EE3-3CDA-0DAF-49C4AB0499BF}"/>
              </a:ext>
            </a:extLst>
          </p:cNvPr>
          <p:cNvSpPr txBox="1">
            <a:spLocks/>
          </p:cNvSpPr>
          <p:nvPr/>
        </p:nvSpPr>
        <p:spPr>
          <a:xfrm>
            <a:off x="9046082" y="5949516"/>
            <a:ext cx="295714" cy="1613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25324"/>
            <a:fld id="{54A149C6-6019-4B05-B4F5-8ADACCDF97D0}" type="slidenum">
              <a:rPr lang="fr-FR" sz="733">
                <a:solidFill>
                  <a:prstClr val="black"/>
                </a:solidFill>
                <a:latin typeface="Calibri"/>
              </a:rPr>
              <a:pPr defTabSz="425324"/>
              <a:t>6</a:t>
            </a:fld>
            <a:endParaRPr lang="fr-FR" sz="733">
              <a:solidFill>
                <a:prstClr val="black"/>
              </a:solidFill>
              <a:latin typeface="Calibri"/>
            </a:endParaRPr>
          </a:p>
        </p:txBody>
      </p:sp>
      <p:sp>
        <p:nvSpPr>
          <p:cNvPr id="3" name="Rectangle 2">
            <a:extLst>
              <a:ext uri="{FF2B5EF4-FFF2-40B4-BE49-F238E27FC236}">
                <a16:creationId xmlns:a16="http://schemas.microsoft.com/office/drawing/2014/main" id="{D1CDF40F-E7F9-61F4-7099-63617D3C29C7}"/>
              </a:ext>
            </a:extLst>
          </p:cNvPr>
          <p:cNvSpPr/>
          <p:nvPr/>
        </p:nvSpPr>
        <p:spPr>
          <a:xfrm>
            <a:off x="8833578" y="1471617"/>
            <a:ext cx="726095" cy="5808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1929"/>
            <a:endParaRPr lang="fr-FR" sz="942">
              <a:solidFill>
                <a:prstClr val="white"/>
              </a:solidFill>
              <a:latin typeface="Calibri" panose="020F0502020204030204"/>
            </a:endParaRPr>
          </a:p>
        </p:txBody>
      </p:sp>
      <p:graphicFrame>
        <p:nvGraphicFramePr>
          <p:cNvPr id="7" name="Tableau 6">
            <a:extLst>
              <a:ext uri="{FF2B5EF4-FFF2-40B4-BE49-F238E27FC236}">
                <a16:creationId xmlns:a16="http://schemas.microsoft.com/office/drawing/2014/main" id="{EB3AB0C5-11BA-28E2-2717-F125C45B18D1}"/>
              </a:ext>
            </a:extLst>
          </p:cNvPr>
          <p:cNvGraphicFramePr>
            <a:graphicFrameLocks noGrp="1"/>
          </p:cNvGraphicFramePr>
          <p:nvPr>
            <p:extLst>
              <p:ext uri="{D42A27DB-BD31-4B8C-83A1-F6EECF244321}">
                <p14:modId xmlns:p14="http://schemas.microsoft.com/office/powerpoint/2010/main" val="17772408"/>
              </p:ext>
            </p:extLst>
          </p:nvPr>
        </p:nvGraphicFramePr>
        <p:xfrm>
          <a:off x="487421" y="1413609"/>
          <a:ext cx="9396167" cy="2982058"/>
        </p:xfrm>
        <a:graphic>
          <a:graphicData uri="http://schemas.openxmlformats.org/drawingml/2006/table">
            <a:tbl>
              <a:tblPr firstRow="1" bandRow="1">
                <a:tableStyleId>{69012ECD-51FC-41F1-AA8D-1B2483CD663E}</a:tableStyleId>
              </a:tblPr>
              <a:tblGrid>
                <a:gridCol w="1854710">
                  <a:extLst>
                    <a:ext uri="{9D8B030D-6E8A-4147-A177-3AD203B41FA5}">
                      <a16:colId xmlns:a16="http://schemas.microsoft.com/office/drawing/2014/main" val="13327867"/>
                    </a:ext>
                  </a:extLst>
                </a:gridCol>
                <a:gridCol w="1765945">
                  <a:extLst>
                    <a:ext uri="{9D8B030D-6E8A-4147-A177-3AD203B41FA5}">
                      <a16:colId xmlns:a16="http://schemas.microsoft.com/office/drawing/2014/main" val="559496161"/>
                    </a:ext>
                  </a:extLst>
                </a:gridCol>
                <a:gridCol w="1916206">
                  <a:extLst>
                    <a:ext uri="{9D8B030D-6E8A-4147-A177-3AD203B41FA5}">
                      <a16:colId xmlns:a16="http://schemas.microsoft.com/office/drawing/2014/main" val="586472721"/>
                    </a:ext>
                  </a:extLst>
                </a:gridCol>
                <a:gridCol w="1606924">
                  <a:extLst>
                    <a:ext uri="{9D8B030D-6E8A-4147-A177-3AD203B41FA5}">
                      <a16:colId xmlns:a16="http://schemas.microsoft.com/office/drawing/2014/main" val="3026026663"/>
                    </a:ext>
                  </a:extLst>
                </a:gridCol>
                <a:gridCol w="2252382">
                  <a:extLst>
                    <a:ext uri="{9D8B030D-6E8A-4147-A177-3AD203B41FA5}">
                      <a16:colId xmlns:a16="http://schemas.microsoft.com/office/drawing/2014/main" val="2929334757"/>
                    </a:ext>
                  </a:extLst>
                </a:gridCol>
              </a:tblGrid>
              <a:tr h="592464">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pPr marL="0" algn="l" defTabSz="1219215" rtl="0" eaLnBrk="1" latinLnBrk="0" hangingPunct="1"/>
                      <a:endParaRPr lang="fr-FR" sz="9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latin typeface="+mn-lt"/>
                        </a:rPr>
                        <a:t>Appels à Projets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latin typeface="+mn-lt"/>
                        </a:rPr>
                        <a:t>Investissements innovants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latin typeface="+mn-lt"/>
                        </a:rPr>
                        <a:t>Investissements énergétiques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latin typeface="+mn-lt"/>
                        </a:rPr>
                        <a:t>Appels  Candidatures</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900">
                          <a:solidFill>
                            <a:schemeClr val="tx1"/>
                          </a:solidFill>
                          <a:highlight>
                            <a:srgbClr val="00FF00"/>
                          </a:highlight>
                          <a:latin typeface="+mn-lt"/>
                        </a:rPr>
                        <a:t>A compter de 2026</a:t>
                      </a:r>
                    </a:p>
                    <a:p>
                      <a:pPr marL="0" marR="0" lvl="0" indent="0" algn="l" defTabSz="1219215"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mn-lt"/>
                        <a:ea typeface="+mn-ea"/>
                        <a:cs typeface="+mn-cs"/>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62004760"/>
                  </a:ext>
                </a:extLst>
              </a:tr>
              <a:tr h="2350203">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900" dirty="0">
                          <a:effectLst/>
                          <a:uFill>
                            <a:solidFill>
                              <a:srgbClr val="5B9BD5"/>
                            </a:solidFill>
                          </a:uFill>
                        </a:rPr>
                        <a:t>Si appel à la sous-traitance</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638026"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uFill>
                            <a:solidFill>
                              <a:srgbClr val="5B9BD5"/>
                            </a:solidFill>
                          </a:uFill>
                          <a:latin typeface="+mn-lt"/>
                          <a:ea typeface="+mn-ea"/>
                          <a:cs typeface="+mn-cs"/>
                        </a:rPr>
                        <a:t>S’il y a sous-traitance dans un projet, </a:t>
                      </a:r>
                      <a:r>
                        <a:rPr lang="fr-FR" sz="900" b="1" kern="1200" dirty="0">
                          <a:solidFill>
                            <a:schemeClr val="tx1"/>
                          </a:solidFill>
                          <a:effectLst/>
                          <a:highlight>
                            <a:srgbClr val="00FF00"/>
                          </a:highlight>
                          <a:uFill>
                            <a:solidFill>
                              <a:srgbClr val="5B9BD5"/>
                            </a:solidFill>
                          </a:uFill>
                          <a:latin typeface="+mn-lt"/>
                          <a:ea typeface="+mn-ea"/>
                          <a:cs typeface="+mn-cs"/>
                        </a:rPr>
                        <a:t>prise en charge maximum de 30 % des dépenses éligibles sur cette ligne budgétaire, et y compris pour les consortium </a:t>
                      </a:r>
                      <a:r>
                        <a:rPr lang="fr-FR" sz="900" kern="1200" dirty="0">
                          <a:solidFill>
                            <a:schemeClr val="tx1"/>
                          </a:solidFill>
                          <a:effectLst/>
                          <a:uFill>
                            <a:solidFill>
                              <a:srgbClr val="5B9BD5"/>
                            </a:solidFill>
                          </a:uFill>
                          <a:latin typeface="+mn-lt"/>
                          <a:ea typeface="+mn-ea"/>
                          <a:cs typeface="+mn-cs"/>
                        </a:rPr>
                        <a:t>et l’obligation de mise en place de modalités de transfert de compétences du prestataire vers le porteur de projet, avec élaboration d’un document complet de transmission afin de pérenniser les projets. </a:t>
                      </a:r>
                    </a:p>
                    <a:p>
                      <a:pPr marL="0" marR="0" lvl="0" indent="0" algn="ctr" defTabSz="638026"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highlight>
                          <a:srgbClr val="00FF00"/>
                        </a:highlight>
                        <a:latin typeface="+mn-lt"/>
                        <a:ea typeface="+mn-ea"/>
                        <a:cs typeface="+mn-cs"/>
                      </a:endParaRPr>
                    </a:p>
                    <a:p>
                      <a:pPr marL="0" marR="0" lvl="0" indent="0" algn="ctr" defTabSz="638026"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highlight>
                          <a:srgbClr val="00FF00"/>
                        </a:highlight>
                        <a:latin typeface="+mn-lt"/>
                        <a:ea typeface="+mn-ea"/>
                        <a:cs typeface="+mn-cs"/>
                      </a:endParaRPr>
                    </a:p>
                    <a:p>
                      <a:pPr marL="0" marR="0" lvl="0" indent="0" algn="ctr" defTabSz="638026"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highlight>
                          <a:srgbClr val="00FF00"/>
                        </a:highlight>
                        <a:latin typeface="+mn-lt"/>
                        <a:ea typeface="+mn-ea"/>
                        <a:cs typeface="+mn-cs"/>
                      </a:endParaRPr>
                    </a:p>
                    <a:p>
                      <a:pPr marL="0" marR="0" lvl="0" indent="0" algn="ctr" defTabSz="638026"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highlight>
                          <a:srgbClr val="00FF00"/>
                        </a:highlight>
                        <a:latin typeface="+mn-lt"/>
                        <a:ea typeface="+mn-ea"/>
                        <a:cs typeface="+mn-cs"/>
                      </a:endParaRPr>
                    </a:p>
                    <a:p>
                      <a:pPr marL="0" marR="0" lvl="0" indent="0" algn="ctr">
                        <a:lnSpc>
                          <a:spcPct val="100000"/>
                        </a:lnSpc>
                        <a:spcBef>
                          <a:spcPts val="0"/>
                        </a:spcBef>
                        <a:spcAft>
                          <a:spcPts val="0"/>
                        </a:spcAft>
                        <a:buClrTx/>
                        <a:buSzTx/>
                        <a:buFontTx/>
                        <a:buNone/>
                      </a:pPr>
                      <a:endParaRPr lang="fr-FR" sz="900" dirty="0">
                        <a:effectLst/>
                        <a:uFill>
                          <a:solidFill>
                            <a:srgbClr val="5B9BD5"/>
                          </a:solidFill>
                        </a:uFill>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638026" rtl="0" eaLnBrk="1" fontAlgn="auto" latinLnBrk="0" hangingPunct="1">
                        <a:lnSpc>
                          <a:spcPct val="100000"/>
                        </a:lnSpc>
                        <a:spcBef>
                          <a:spcPts val="0"/>
                        </a:spcBef>
                        <a:spcAft>
                          <a:spcPts val="0"/>
                        </a:spcAft>
                        <a:buClrTx/>
                        <a:buSzTx/>
                        <a:buFontTx/>
                        <a:buNone/>
                        <a:tabLst/>
                        <a:defRPr/>
                      </a:pPr>
                      <a:r>
                        <a:rPr lang="fr-FR" sz="900" dirty="0">
                          <a:effectLst/>
                          <a:uFill>
                            <a:solidFill>
                              <a:srgbClr val="5B9BD5"/>
                            </a:solidFill>
                          </a:uFill>
                        </a:rPr>
                        <a:t>S’il y a sous-traitance dans un projet, prise en charge maximum de </a:t>
                      </a:r>
                      <a:r>
                        <a:rPr lang="fr-FR" sz="900" b="1" dirty="0">
                          <a:effectLst/>
                          <a:highlight>
                            <a:srgbClr val="00FF00"/>
                          </a:highlight>
                          <a:uFill>
                            <a:solidFill>
                              <a:srgbClr val="5B9BD5"/>
                            </a:solidFill>
                          </a:uFill>
                        </a:rPr>
                        <a:t>30 % des dépenses éligibles sur cette ligne budgétaire, et y compris pour les consortium </a:t>
                      </a:r>
                      <a:r>
                        <a:rPr lang="fr-FR" sz="900" dirty="0">
                          <a:effectLst/>
                          <a:uFill>
                            <a:solidFill>
                              <a:srgbClr val="5B9BD5"/>
                            </a:solidFill>
                          </a:uFill>
                        </a:rPr>
                        <a:t>et l’obligation de mise en place de modalités de transfert de compétences du prestataire vers le porteur de projet, avec élaboration d’un document complet de transmission afin de pérenniser les projets. </a:t>
                      </a:r>
                    </a:p>
                    <a:p>
                      <a:pPr marL="0" marR="0" lvl="0" indent="0" algn="just">
                        <a:lnSpc>
                          <a:spcPct val="100000"/>
                        </a:lnSpc>
                        <a:spcBef>
                          <a:spcPts val="0"/>
                        </a:spcBef>
                        <a:spcAft>
                          <a:spcPts val="0"/>
                        </a:spcAft>
                        <a:buClrTx/>
                        <a:buSzTx/>
                        <a:buFontTx/>
                        <a:buNone/>
                      </a:pPr>
                      <a:endParaRPr lang="fr-FR" sz="900" dirty="0">
                        <a:effectLst/>
                        <a:uFill>
                          <a:solidFill>
                            <a:srgbClr val="5B9BD5"/>
                          </a:solidFill>
                        </a:uFill>
                      </a:endParaRPr>
                    </a:p>
                    <a:p>
                      <a:pPr marL="0" marR="0" lvl="0" indent="0" algn="just">
                        <a:lnSpc>
                          <a:spcPct val="100000"/>
                        </a:lnSpc>
                        <a:spcBef>
                          <a:spcPts val="0"/>
                        </a:spcBef>
                        <a:spcAft>
                          <a:spcPts val="0"/>
                        </a:spcAft>
                        <a:buClrTx/>
                        <a:buSzTx/>
                        <a:buFontTx/>
                        <a:buNone/>
                      </a:pPr>
                      <a:endParaRPr lang="fr-FR" sz="900" dirty="0">
                        <a:solidFill>
                          <a:schemeClr val="tx1"/>
                        </a:solidFill>
                        <a:effectLst/>
                        <a:highlight>
                          <a:srgbClr val="FFFF00"/>
                        </a:highlight>
                        <a:uFill>
                          <a:solidFill>
                            <a:srgbClr val="5B9BD5"/>
                          </a:solidFill>
                        </a:uFill>
                      </a:endParaRPr>
                    </a:p>
                    <a:p>
                      <a:pPr marL="0" marR="0" lvl="0" indent="0" algn="just">
                        <a:lnSpc>
                          <a:spcPct val="100000"/>
                        </a:lnSpc>
                        <a:spcBef>
                          <a:spcPts val="0"/>
                        </a:spcBef>
                        <a:spcAft>
                          <a:spcPts val="0"/>
                        </a:spcAft>
                        <a:buClrTx/>
                        <a:buSzTx/>
                        <a:buFontTx/>
                        <a:buNone/>
                      </a:pPr>
                      <a:endParaRPr lang="fr-FR" sz="900" dirty="0">
                        <a:solidFill>
                          <a:schemeClr val="tx1"/>
                        </a:solidFill>
                        <a:effectLst/>
                        <a:highlight>
                          <a:srgbClr val="FFFF00"/>
                        </a:highlight>
                        <a:uFill>
                          <a:solidFill>
                            <a:srgbClr val="5B9BD5"/>
                          </a:solidFill>
                        </a:uFill>
                      </a:endParaRPr>
                    </a:p>
                    <a:p>
                      <a:pPr marL="0" marR="0" lvl="0" indent="0" algn="just">
                        <a:lnSpc>
                          <a:spcPct val="100000"/>
                        </a:lnSpc>
                        <a:spcBef>
                          <a:spcPts val="0"/>
                        </a:spcBef>
                        <a:spcAft>
                          <a:spcPts val="0"/>
                        </a:spcAft>
                        <a:buClrTx/>
                        <a:buSzTx/>
                        <a:buFontTx/>
                        <a:buNone/>
                      </a:pPr>
                      <a:endParaRPr lang="fr-FR" sz="900" dirty="0">
                        <a:solidFill>
                          <a:schemeClr val="tx1"/>
                        </a:solidFill>
                        <a:effectLst/>
                        <a:highlight>
                          <a:srgbClr val="FFFF00"/>
                        </a:highlight>
                        <a:uFill>
                          <a:solidFill>
                            <a:srgbClr val="5B9BD5"/>
                          </a:solidFill>
                        </a:uFill>
                      </a:endParaRPr>
                    </a:p>
                    <a:p>
                      <a:pPr marL="0" marR="0" lvl="0" indent="0" algn="just">
                        <a:lnSpc>
                          <a:spcPct val="100000"/>
                        </a:lnSpc>
                        <a:spcBef>
                          <a:spcPts val="0"/>
                        </a:spcBef>
                        <a:spcAft>
                          <a:spcPts val="0"/>
                        </a:spcAft>
                        <a:buClrTx/>
                        <a:buSzTx/>
                        <a:buFontTx/>
                        <a:buNone/>
                      </a:pPr>
                      <a:endParaRPr lang="fr-FR" sz="900" dirty="0">
                        <a:solidFill>
                          <a:schemeClr val="tx1"/>
                        </a:solidFill>
                        <a:effectLst/>
                        <a:highlight>
                          <a:srgbClr val="FFFF00"/>
                        </a:highlight>
                        <a:uFill>
                          <a:solidFill>
                            <a:srgbClr val="5B9BD5"/>
                          </a:solidFill>
                        </a:uFill>
                      </a:endParaRPr>
                    </a:p>
                    <a:p>
                      <a:pPr marL="0" marR="0" lvl="0" indent="0" algn="just">
                        <a:lnSpc>
                          <a:spcPct val="100000"/>
                        </a:lnSpc>
                        <a:spcBef>
                          <a:spcPts val="0"/>
                        </a:spcBef>
                        <a:spcAft>
                          <a:spcPts val="0"/>
                        </a:spcAft>
                        <a:buClrTx/>
                        <a:buSzTx/>
                        <a:buFontTx/>
                        <a:buNone/>
                      </a:pPr>
                      <a:endParaRPr lang="fr-FR" sz="900" dirty="0">
                        <a:solidFill>
                          <a:schemeClr val="tx1"/>
                        </a:solidFill>
                        <a:effectLst/>
                        <a:highlight>
                          <a:srgbClr val="FFFF00"/>
                        </a:highlight>
                        <a:uFill>
                          <a:solidFill>
                            <a:srgbClr val="5B9BD5"/>
                          </a:solidFill>
                        </a:uFill>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a:lnSpc>
                          <a:spcPct val="100000"/>
                        </a:lnSpc>
                        <a:spcBef>
                          <a:spcPts val="0"/>
                        </a:spcBef>
                        <a:spcAft>
                          <a:spcPts val="0"/>
                        </a:spcAft>
                        <a:buClrTx/>
                        <a:buSzTx/>
                        <a:buFontTx/>
                        <a:buNone/>
                      </a:pPr>
                      <a:r>
                        <a:rPr lang="fr-FR" sz="900" dirty="0">
                          <a:effectLst/>
                          <a:uFill>
                            <a:solidFill>
                              <a:srgbClr val="5B9BD5"/>
                            </a:solidFill>
                          </a:uFill>
                        </a:rPr>
                        <a:t>Pas de pourcentage maximum compte-tenu de la nature des projets</a:t>
                      </a:r>
                    </a:p>
                    <a:p>
                      <a:pPr marL="0" marR="0" lvl="0" indent="0" algn="ctr">
                        <a:lnSpc>
                          <a:spcPct val="100000"/>
                        </a:lnSpc>
                        <a:spcBef>
                          <a:spcPts val="0"/>
                        </a:spcBef>
                        <a:spcAft>
                          <a:spcPts val="0"/>
                        </a:spcAft>
                        <a:buClrTx/>
                        <a:buSzTx/>
                        <a:buFontTx/>
                        <a:buNone/>
                      </a:pPr>
                      <a:endParaRPr lang="fr-FR" sz="900" dirty="0">
                        <a:effectLst/>
                        <a:uFill>
                          <a:solidFill>
                            <a:srgbClr val="5B9BD5"/>
                          </a:solidFill>
                        </a:uFill>
                      </a:endParaRPr>
                    </a:p>
                    <a:p>
                      <a:pPr marL="0" marR="0" lvl="0" indent="0" algn="ctr">
                        <a:lnSpc>
                          <a:spcPct val="100000"/>
                        </a:lnSpc>
                        <a:spcBef>
                          <a:spcPts val="0"/>
                        </a:spcBef>
                        <a:spcAft>
                          <a:spcPts val="0"/>
                        </a:spcAft>
                        <a:buClrTx/>
                        <a:buSzTx/>
                        <a:buFontTx/>
                        <a:buNone/>
                      </a:pPr>
                      <a:endParaRPr lang="fr-FR" sz="900" dirty="0">
                        <a:effectLst/>
                        <a:uFill>
                          <a:solidFill>
                            <a:srgbClr val="5B9BD5"/>
                          </a:solidFill>
                        </a:uFill>
                      </a:endParaRP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900" b="1" u="sng" kern="1200" dirty="0">
                          <a:solidFill>
                            <a:schemeClr val="tx1"/>
                          </a:solidFill>
                        </a:rPr>
                        <a:t>Pour la modalité 3 : </a:t>
                      </a: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900" kern="1200" dirty="0">
                        <a:solidFill>
                          <a:schemeClr val="tx1"/>
                        </a:solidFill>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latin typeface="+mn-lt"/>
                          <a:ea typeface="+mn-ea"/>
                          <a:cs typeface="+mn-cs"/>
                        </a:rPr>
                        <a:t>Prise en charge de 30% maximum de la subvention octroyée par dispositif financé. Le solde de la subvention correspond aux frais RH de déploiement du dispositif au sein de l’organisme voire de quelques petits équipements nécessaires. Ce dernier point sera ajusté dans </a:t>
                      </a:r>
                      <a:r>
                        <a:rPr lang="fr-FR" sz="900" kern="1200">
                          <a:solidFill>
                            <a:schemeClr val="tx1"/>
                          </a:solidFill>
                          <a:latin typeface="+mn-lt"/>
                          <a:ea typeface="+mn-ea"/>
                          <a:cs typeface="+mn-cs"/>
                        </a:rPr>
                        <a:t>les CDC selon </a:t>
                      </a:r>
                      <a:r>
                        <a:rPr lang="fr-FR" sz="900" kern="1200" dirty="0">
                          <a:solidFill>
                            <a:schemeClr val="tx1"/>
                          </a:solidFill>
                          <a:latin typeface="+mn-lt"/>
                          <a:ea typeface="+mn-ea"/>
                          <a:cs typeface="+mn-cs"/>
                        </a:rPr>
                        <a:t>l’</a:t>
                      </a:r>
                      <a:r>
                        <a:rPr lang="fr-FR" sz="900" kern="1200" dirty="0" err="1">
                          <a:solidFill>
                            <a:schemeClr val="tx1"/>
                          </a:solidFill>
                          <a:latin typeface="+mn-lt"/>
                          <a:ea typeface="+mn-ea"/>
                          <a:cs typeface="+mn-cs"/>
                        </a:rPr>
                        <a:t>AàC</a:t>
                      </a:r>
                      <a:r>
                        <a:rPr lang="fr-FR" sz="900" kern="1200" dirty="0">
                          <a:solidFill>
                            <a:schemeClr val="tx1"/>
                          </a:solidFill>
                          <a:latin typeface="+mn-lt"/>
                          <a:ea typeface="+mn-ea"/>
                          <a:cs typeface="+mn-cs"/>
                        </a:rPr>
                        <a:t>.</a:t>
                      </a:r>
                    </a:p>
                  </a:txBody>
                  <a:tcPr marL="57874" marR="57874" marT="28937" marB="289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46266"/>
                  </a:ext>
                </a:extLst>
              </a:tr>
            </a:tbl>
          </a:graphicData>
        </a:graphic>
      </p:graphicFrame>
      <p:sp>
        <p:nvSpPr>
          <p:cNvPr id="2" name="Title 2">
            <a:extLst>
              <a:ext uri="{FF2B5EF4-FFF2-40B4-BE49-F238E27FC236}">
                <a16:creationId xmlns:a16="http://schemas.microsoft.com/office/drawing/2014/main" id="{E192AC96-EB27-BFFB-2433-C592FF30C103}"/>
              </a:ext>
            </a:extLst>
          </p:cNvPr>
          <p:cNvSpPr txBox="1">
            <a:spLocks/>
          </p:cNvSpPr>
          <p:nvPr/>
        </p:nvSpPr>
        <p:spPr>
          <a:xfrm>
            <a:off x="2508284" y="799185"/>
            <a:ext cx="6325294" cy="270843"/>
          </a:xfrm>
          <a:prstGeom prst="rect">
            <a:avLst/>
          </a:prstGeom>
        </p:spPr>
        <p:txBody>
          <a:bodyPr/>
          <a:lstStyle>
            <a:lvl1pPr algn="l" defTabSz="638026" rtl="0" eaLnBrk="1" latinLnBrk="0" hangingPunct="1">
              <a:lnSpc>
                <a:spcPct val="88000"/>
              </a:lnSpc>
              <a:spcBef>
                <a:spcPct val="0"/>
              </a:spcBef>
              <a:buNone/>
              <a:tabLst>
                <a:tab pos="7510622" algn="r"/>
              </a:tabLst>
              <a:defRPr sz="2093" b="1" kern="1200" baseline="0">
                <a:solidFill>
                  <a:schemeClr val="tx1"/>
                </a:solidFill>
                <a:latin typeface="+mj-lt"/>
                <a:ea typeface="+mj-ea"/>
                <a:cs typeface="+mj-cs"/>
              </a:defRPr>
            </a:lvl1pPr>
          </a:lstStyle>
          <a:p>
            <a:r>
              <a:rPr lang="fr-FR" sz="2000" dirty="0">
                <a:latin typeface="+mn-lt"/>
              </a:rPr>
              <a:t>Synthèse des éléments fondamentaux des évolutions</a:t>
            </a:r>
          </a:p>
        </p:txBody>
      </p:sp>
      <p:pic>
        <p:nvPicPr>
          <p:cNvPr id="4" name="Image 3">
            <a:extLst>
              <a:ext uri="{FF2B5EF4-FFF2-40B4-BE49-F238E27FC236}">
                <a16:creationId xmlns:a16="http://schemas.microsoft.com/office/drawing/2014/main" id="{2DDDB233-4E34-7C40-13A8-0D1C0EF07AF6}"/>
              </a:ext>
            </a:extLst>
          </p:cNvPr>
          <p:cNvPicPr>
            <a:picLocks noChangeAspect="1"/>
          </p:cNvPicPr>
          <p:nvPr/>
        </p:nvPicPr>
        <p:blipFill>
          <a:blip r:embed="rId3"/>
          <a:stretch>
            <a:fillRect/>
          </a:stretch>
        </p:blipFill>
        <p:spPr>
          <a:xfrm>
            <a:off x="9588633" y="365373"/>
            <a:ext cx="1035033" cy="803187"/>
          </a:xfrm>
          <a:prstGeom prst="rect">
            <a:avLst/>
          </a:prstGeom>
        </p:spPr>
      </p:pic>
    </p:spTree>
    <p:extLst>
      <p:ext uri="{BB962C8B-B14F-4D97-AF65-F5344CB8AC3E}">
        <p14:creationId xmlns:p14="http://schemas.microsoft.com/office/powerpoint/2010/main" val="347583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DCE36-A9FC-61F0-BA54-574C66528ACC}"/>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55AF37D8-D5DF-0399-8BBD-F27F0AAC0B53}"/>
              </a:ext>
            </a:extLst>
          </p:cNvPr>
          <p:cNvSpPr txBox="1"/>
          <p:nvPr/>
        </p:nvSpPr>
        <p:spPr>
          <a:xfrm>
            <a:off x="2017081" y="3219841"/>
            <a:ext cx="6015409" cy="954980"/>
          </a:xfrm>
          <a:prstGeom prst="rect">
            <a:avLst/>
          </a:prstGeom>
          <a:noFill/>
        </p:spPr>
        <p:txBody>
          <a:bodyPr wrap="square" lIns="72746" tIns="36373" rIns="72746" bIns="36373" rtlCol="0">
            <a:spAutoFit/>
          </a:bodyPr>
          <a:lstStyle/>
          <a:p>
            <a:pPr defTabSz="801929" fontAlgn="base">
              <a:defRPr/>
            </a:pPr>
            <a:r>
              <a:rPr lang="fr-FR" sz="2864" b="1">
                <a:solidFill>
                  <a:srgbClr val="000000">
                    <a:alpha val="100000"/>
                  </a:srgbClr>
                </a:solidFill>
                <a:latin typeface="Arial Black"/>
              </a:rPr>
              <a:t>THEMATIQUES ET BUDGETS DES </a:t>
            </a:r>
            <a:r>
              <a:rPr lang="fr-FR" sz="2864" b="1" err="1">
                <a:solidFill>
                  <a:srgbClr val="000000">
                    <a:alpha val="100000"/>
                  </a:srgbClr>
                </a:solidFill>
                <a:latin typeface="Arial Black"/>
              </a:rPr>
              <a:t>AàP</a:t>
            </a:r>
            <a:r>
              <a:rPr lang="fr-FR" sz="2864" b="1">
                <a:solidFill>
                  <a:srgbClr val="000000">
                    <a:alpha val="100000"/>
                  </a:srgbClr>
                </a:solidFill>
                <a:latin typeface="Arial Black"/>
              </a:rPr>
              <a:t> ET </a:t>
            </a:r>
            <a:r>
              <a:rPr lang="fr-FR" sz="2864" b="1" err="1">
                <a:solidFill>
                  <a:srgbClr val="000000">
                    <a:alpha val="100000"/>
                  </a:srgbClr>
                </a:solidFill>
                <a:latin typeface="Arial Black"/>
              </a:rPr>
              <a:t>AàC</a:t>
            </a:r>
            <a:r>
              <a:rPr lang="fr-FR" sz="2864" b="1">
                <a:solidFill>
                  <a:srgbClr val="000000">
                    <a:alpha val="100000"/>
                  </a:srgbClr>
                </a:solidFill>
                <a:latin typeface="Arial Black"/>
              </a:rPr>
              <a:t> 2026</a:t>
            </a:r>
          </a:p>
        </p:txBody>
      </p:sp>
      <p:pic>
        <p:nvPicPr>
          <p:cNvPr id="8" name="Image 7">
            <a:extLst>
              <a:ext uri="{FF2B5EF4-FFF2-40B4-BE49-F238E27FC236}">
                <a16:creationId xmlns:a16="http://schemas.microsoft.com/office/drawing/2014/main" id="{2DB64DAC-CE61-23F1-7859-DC8C162A1EB2}"/>
              </a:ext>
            </a:extLst>
          </p:cNvPr>
          <p:cNvPicPr>
            <a:picLocks noChangeAspect="1"/>
          </p:cNvPicPr>
          <p:nvPr/>
        </p:nvPicPr>
        <p:blipFill>
          <a:blip r:embed="rId3"/>
          <a:stretch>
            <a:fillRect/>
          </a:stretch>
        </p:blipFill>
        <p:spPr>
          <a:xfrm>
            <a:off x="1387150" y="990429"/>
            <a:ext cx="1259863" cy="977655"/>
          </a:xfrm>
          <a:prstGeom prst="rect">
            <a:avLst/>
          </a:prstGeom>
        </p:spPr>
      </p:pic>
    </p:spTree>
    <p:extLst>
      <p:ext uri="{BB962C8B-B14F-4D97-AF65-F5344CB8AC3E}">
        <p14:creationId xmlns:p14="http://schemas.microsoft.com/office/powerpoint/2010/main" val="27101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F2D54-C76E-427A-33E8-5002451E82A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2695729-6569-C212-7A6C-198D4CA4F3A4}"/>
              </a:ext>
            </a:extLst>
          </p:cNvPr>
          <p:cNvSpPr>
            <a:spLocks noGrp="1"/>
          </p:cNvSpPr>
          <p:nvPr>
            <p:ph type="title"/>
          </p:nvPr>
        </p:nvSpPr>
        <p:spPr>
          <a:xfrm>
            <a:off x="2084232" y="1151431"/>
            <a:ext cx="7160295" cy="750363"/>
          </a:xfrm>
        </p:spPr>
        <p:txBody>
          <a:bodyPr/>
          <a:lstStyle/>
          <a:p>
            <a:pPr algn="ctr"/>
            <a:r>
              <a:rPr lang="fr-FR" sz="2000" dirty="0"/>
              <a:t>Synthèse des thématiques et budget 2026</a:t>
            </a:r>
          </a:p>
        </p:txBody>
      </p:sp>
      <p:sp>
        <p:nvSpPr>
          <p:cNvPr id="3" name="Espace réservé du contenu 2">
            <a:extLst>
              <a:ext uri="{FF2B5EF4-FFF2-40B4-BE49-F238E27FC236}">
                <a16:creationId xmlns:a16="http://schemas.microsoft.com/office/drawing/2014/main" id="{69E57070-B091-4E4D-EA07-BF6E8AFE4B95}"/>
              </a:ext>
            </a:extLst>
          </p:cNvPr>
          <p:cNvSpPr>
            <a:spLocks noGrp="1"/>
          </p:cNvSpPr>
          <p:nvPr>
            <p:ph sz="quarter" idx="13"/>
          </p:nvPr>
        </p:nvSpPr>
        <p:spPr>
          <a:xfrm>
            <a:off x="682991" y="2158195"/>
            <a:ext cx="4388013" cy="2810879"/>
          </a:xfrm>
        </p:spPr>
        <p:txBody>
          <a:bodyPr>
            <a:normAutofit fontScale="92500" lnSpcReduction="10000"/>
          </a:bodyPr>
          <a:lstStyle/>
          <a:p>
            <a:pPr marL="0" indent="0">
              <a:buNone/>
            </a:pPr>
            <a:r>
              <a:rPr lang="fr-FR" sz="2512" dirty="0" err="1"/>
              <a:t>AàP</a:t>
            </a:r>
            <a:r>
              <a:rPr lang="fr-FR" sz="2512" dirty="0"/>
              <a:t> : 60,5 M€</a:t>
            </a:r>
          </a:p>
          <a:p>
            <a:pPr marL="0" indent="0">
              <a:buNone/>
            </a:pPr>
            <a:r>
              <a:rPr lang="fr-FR" sz="1400" dirty="0"/>
              <a:t>Thème ouvert</a:t>
            </a:r>
            <a:endParaRPr lang="fr-FR" sz="1600" dirty="0"/>
          </a:p>
          <a:p>
            <a:pPr lvl="0"/>
            <a:r>
              <a:rPr lang="fr-FR" sz="1675" b="0" dirty="0"/>
              <a:t>Qualité de la formation : </a:t>
            </a:r>
            <a:r>
              <a:rPr lang="fr-FR" sz="1675" b="0" dirty="0">
                <a:highlight>
                  <a:srgbClr val="FFFF00"/>
                </a:highlight>
              </a:rPr>
              <a:t>3M€</a:t>
            </a:r>
            <a:endParaRPr lang="fr-FR" sz="1954" b="0" dirty="0">
              <a:highlight>
                <a:srgbClr val="FFFF00"/>
              </a:highlight>
            </a:endParaRPr>
          </a:p>
          <a:p>
            <a:pPr lvl="0"/>
            <a:r>
              <a:rPr lang="fr-FR" sz="1675" b="0" dirty="0"/>
              <a:t>Excellence et attractivité </a:t>
            </a:r>
            <a:r>
              <a:rPr lang="fr-FR" sz="1954" b="0" dirty="0"/>
              <a:t>: </a:t>
            </a:r>
            <a:r>
              <a:rPr lang="fr-FR" sz="1675" b="0" dirty="0">
                <a:highlight>
                  <a:srgbClr val="FFFF00"/>
                </a:highlight>
              </a:rPr>
              <a:t>3 M€</a:t>
            </a:r>
          </a:p>
          <a:p>
            <a:pPr lvl="0"/>
            <a:r>
              <a:rPr lang="fr-FR" sz="1675" b="0" dirty="0"/>
              <a:t>Transition et évolution des OF.A : </a:t>
            </a:r>
            <a:r>
              <a:rPr lang="fr-FR" sz="1675" b="0" dirty="0">
                <a:highlight>
                  <a:srgbClr val="FFFF00"/>
                </a:highlight>
              </a:rPr>
              <a:t>4 M€</a:t>
            </a:r>
          </a:p>
          <a:p>
            <a:pPr marL="0" indent="0">
              <a:buNone/>
            </a:pPr>
            <a:r>
              <a:rPr lang="fr-FR" sz="1500" dirty="0">
                <a:solidFill>
                  <a:prstClr val="black"/>
                </a:solidFill>
              </a:rPr>
              <a:t>(budget fongible entre toutes les thématiques du thème ouvert)</a:t>
            </a:r>
          </a:p>
          <a:p>
            <a:pPr marL="0" lvl="0" indent="0">
              <a:buNone/>
            </a:pPr>
            <a:endParaRPr lang="fr-FR" sz="1954" b="0" dirty="0">
              <a:highlight>
                <a:srgbClr val="FFFF00"/>
              </a:highlight>
            </a:endParaRPr>
          </a:p>
          <a:p>
            <a:r>
              <a:rPr lang="fr-FR" sz="1675" b="0" dirty="0"/>
              <a:t>Investissement innovant </a:t>
            </a:r>
            <a:r>
              <a:rPr lang="fr-FR" sz="1954" b="0" dirty="0"/>
              <a:t>: </a:t>
            </a:r>
            <a:r>
              <a:rPr lang="fr-FR" sz="1675" b="0" dirty="0">
                <a:highlight>
                  <a:srgbClr val="FFFF00"/>
                </a:highlight>
              </a:rPr>
              <a:t>28,4 M€ </a:t>
            </a:r>
            <a:r>
              <a:rPr lang="fr-FR" sz="1256" b="0" dirty="0"/>
              <a:t>(25 M€ prévus initialement +3,4 M€ non consommés 2025)</a:t>
            </a:r>
          </a:p>
          <a:p>
            <a:pPr lvl="0"/>
            <a:r>
              <a:rPr lang="fr-FR" sz="1675" b="0" dirty="0"/>
              <a:t>Investissement énergétique </a:t>
            </a:r>
            <a:r>
              <a:rPr lang="fr-FR" sz="1954" b="0" dirty="0"/>
              <a:t>: </a:t>
            </a:r>
            <a:r>
              <a:rPr lang="fr-FR" sz="1675" b="0" dirty="0">
                <a:highlight>
                  <a:srgbClr val="FFFF00"/>
                </a:highlight>
              </a:rPr>
              <a:t>22,1 M€</a:t>
            </a:r>
            <a:r>
              <a:rPr lang="fr-FR" sz="1675" b="0" dirty="0"/>
              <a:t> </a:t>
            </a:r>
            <a:r>
              <a:rPr lang="fr-FR" sz="1116" b="0" dirty="0"/>
              <a:t>(</a:t>
            </a:r>
            <a:r>
              <a:rPr lang="fr-FR" sz="1256" b="0" dirty="0"/>
              <a:t>17 M€ prévus initialement + 5,1 M€ non consommés 2025)</a:t>
            </a:r>
          </a:p>
          <a:p>
            <a:pPr marL="0" indent="0">
              <a:buNone/>
            </a:pPr>
            <a:r>
              <a:rPr lang="fr-FR" sz="1400" dirty="0">
                <a:solidFill>
                  <a:prstClr val="black"/>
                </a:solidFill>
              </a:rPr>
              <a:t>(budget non fongible)</a:t>
            </a:r>
          </a:p>
          <a:p>
            <a:pPr lvl="0"/>
            <a:endParaRPr lang="fr-FR" sz="1256" b="0" dirty="0"/>
          </a:p>
          <a:p>
            <a:pPr lvl="0"/>
            <a:endParaRPr lang="fr-FR" sz="3559" dirty="0"/>
          </a:p>
          <a:p>
            <a:pPr marL="251191" lvl="1" indent="0">
              <a:buNone/>
            </a:pPr>
            <a:endParaRPr lang="fr-FR" sz="3559" dirty="0"/>
          </a:p>
          <a:p>
            <a:endParaRPr lang="fr-FR" dirty="0"/>
          </a:p>
        </p:txBody>
      </p:sp>
      <p:sp>
        <p:nvSpPr>
          <p:cNvPr id="4" name="Espace réservé du numéro de diapositive 3">
            <a:extLst>
              <a:ext uri="{FF2B5EF4-FFF2-40B4-BE49-F238E27FC236}">
                <a16:creationId xmlns:a16="http://schemas.microsoft.com/office/drawing/2014/main" id="{0844DB1F-1380-18F5-8444-4675A4B24000}"/>
              </a:ext>
            </a:extLst>
          </p:cNvPr>
          <p:cNvSpPr>
            <a:spLocks noGrp="1"/>
          </p:cNvSpPr>
          <p:nvPr>
            <p:ph type="sldNum" sz="quarter" idx="15"/>
          </p:nvPr>
        </p:nvSpPr>
        <p:spPr/>
        <p:txBody>
          <a:bodyPr/>
          <a:lstStyle/>
          <a:p>
            <a:pPr defTabSz="727510"/>
            <a:fld id="{EF18FDA3-B4B7-4D23-9326-6D1D4F0C50F8}" type="slidenum">
              <a:rPr lang="fr-FR">
                <a:solidFill>
                  <a:prstClr val="black"/>
                </a:solidFill>
                <a:latin typeface="Calibri" panose="020F0502020204030204"/>
              </a:rPr>
              <a:pPr defTabSz="727510"/>
              <a:t>8</a:t>
            </a:fld>
            <a:endParaRPr lang="fr-FR">
              <a:solidFill>
                <a:prstClr val="black"/>
              </a:solidFill>
              <a:latin typeface="Calibri" panose="020F0502020204030204"/>
            </a:endParaRPr>
          </a:p>
        </p:txBody>
      </p:sp>
      <p:sp>
        <p:nvSpPr>
          <p:cNvPr id="8" name="Espace réservé du contenu 2">
            <a:extLst>
              <a:ext uri="{FF2B5EF4-FFF2-40B4-BE49-F238E27FC236}">
                <a16:creationId xmlns:a16="http://schemas.microsoft.com/office/drawing/2014/main" id="{38859A1C-4D5E-1297-065E-63A19D3AFA25}"/>
              </a:ext>
            </a:extLst>
          </p:cNvPr>
          <p:cNvSpPr txBox="1">
            <a:spLocks/>
          </p:cNvSpPr>
          <p:nvPr/>
        </p:nvSpPr>
        <p:spPr>
          <a:xfrm>
            <a:off x="5555653" y="2086445"/>
            <a:ext cx="4312329" cy="2810880"/>
          </a:xfrm>
          <a:prstGeom prst="rect">
            <a:avLst/>
          </a:prstGeom>
        </p:spPr>
        <p:txBody>
          <a:bodyPr vert="horz" lIns="0" tIns="0" rIns="0" bIns="0" rtlCol="0">
            <a:normAutofit/>
          </a:bodyPr>
          <a:lstStyle>
            <a:lvl1pPr marL="360000" indent="-360000" algn="l" defTabSz="914400" rtl="0" eaLnBrk="1" latinLnBrk="0" hangingPunct="1">
              <a:lnSpc>
                <a:spcPct val="100000"/>
              </a:lnSpc>
              <a:spcBef>
                <a:spcPts val="0"/>
              </a:spcBef>
              <a:spcAft>
                <a:spcPts val="0"/>
              </a:spcAft>
              <a:buFontTx/>
              <a:buBlip>
                <a:blip r:embed="rId3"/>
              </a:buBlip>
              <a:defRPr sz="2600" b="1" kern="1200" baseline="0">
                <a:solidFill>
                  <a:schemeClr val="tx1"/>
                </a:solidFill>
                <a:latin typeface="+mn-lt"/>
                <a:ea typeface="+mn-ea"/>
                <a:cs typeface="+mn-cs"/>
              </a:defRPr>
            </a:lvl1pPr>
            <a:lvl2pPr marL="576000" indent="-216000" algn="l" defTabSz="914400" rtl="0" eaLnBrk="1" latinLnBrk="0" hangingPunct="1">
              <a:lnSpc>
                <a:spcPct val="100000"/>
              </a:lnSpc>
              <a:spcBef>
                <a:spcPts val="0"/>
              </a:spcBef>
              <a:spcAft>
                <a:spcPts val="0"/>
              </a:spcAft>
              <a:buFontTx/>
              <a:buBlip>
                <a:blip r:embed="rId4"/>
              </a:buBlip>
              <a:defRPr sz="2200" b="1" kern="1200" baseline="0">
                <a:solidFill>
                  <a:schemeClr val="tx1"/>
                </a:solidFill>
                <a:latin typeface="+mn-lt"/>
                <a:ea typeface="+mn-ea"/>
                <a:cs typeface="+mn-cs"/>
              </a:defRPr>
            </a:lvl2pPr>
            <a:lvl3pPr marL="756000" indent="-180000" algn="l" defTabSz="914400" rtl="0" eaLnBrk="1" latinLnBrk="0" hangingPunct="1">
              <a:lnSpc>
                <a:spcPct val="100000"/>
              </a:lnSpc>
              <a:spcBef>
                <a:spcPts val="0"/>
              </a:spcBef>
              <a:spcAft>
                <a:spcPts val="0"/>
              </a:spcAft>
              <a:buClr>
                <a:srgbClr val="F6EA00"/>
              </a:buClr>
              <a:buFont typeface="Wingdings 3" panose="05040102010807070707" pitchFamily="18" charset="2"/>
              <a:buChar char=""/>
              <a:defRPr sz="2000" b="0" kern="1200" baseline="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0"/>
              </a:spcAft>
              <a:buClr>
                <a:srgbClr val="F6EA00"/>
              </a:buClr>
              <a:buSzPct val="130000"/>
              <a:buFont typeface="Segoe UI Black" panose="020B0A02040204020203" pitchFamily="34" charset="0"/>
              <a:buChar char="»"/>
              <a:defRPr sz="1800" b="0" kern="1200" baseline="0">
                <a:solidFill>
                  <a:schemeClr val="tx1"/>
                </a:solidFill>
                <a:latin typeface="+mn-lt"/>
                <a:ea typeface="+mn-ea"/>
                <a:cs typeface="+mn-cs"/>
              </a:defRPr>
            </a:lvl4pPr>
            <a:lvl5pPr marL="1080000" indent="-180000" algn="l" defTabSz="914400" rtl="0" eaLnBrk="1" latinLnBrk="0" hangingPunct="1">
              <a:lnSpc>
                <a:spcPct val="100000"/>
              </a:lnSpc>
              <a:spcBef>
                <a:spcPts val="0"/>
              </a:spcBef>
              <a:spcAft>
                <a:spcPts val="0"/>
              </a:spcAft>
              <a:buClr>
                <a:srgbClr val="F6EA00"/>
              </a:buClr>
              <a:buSzPct val="140000"/>
              <a:buFont typeface="Segoe UI Black" panose="020B0A02040204020203" pitchFamily="34" charset="0"/>
              <a:buChar char="›"/>
              <a:defRPr sz="1600" b="0" i="0" kern="1200" baseline="0">
                <a:solidFill>
                  <a:schemeClr val="tx1"/>
                </a:solidFill>
                <a:latin typeface="+mn-lt"/>
                <a:ea typeface="+mn-ea"/>
                <a:cs typeface="+mn-cs"/>
              </a:defRPr>
            </a:lvl5pPr>
            <a:lvl6pPr marL="378000" indent="-180000" algn="l" defTabSz="914400" rtl="0" eaLnBrk="1" latinLnBrk="0" hangingPunct="1">
              <a:lnSpc>
                <a:spcPct val="100000"/>
              </a:lnSpc>
              <a:spcBef>
                <a:spcPts val="1000"/>
              </a:spcBef>
              <a:spcAft>
                <a:spcPts val="1000"/>
              </a:spcAft>
              <a:buSzPct val="95000"/>
              <a:buFontTx/>
              <a:buBlip>
                <a:blip r:embed="rId5"/>
              </a:buBlip>
              <a:defRPr sz="1600" kern="1200" baseline="0">
                <a:solidFill>
                  <a:schemeClr val="tx1"/>
                </a:solidFill>
                <a:latin typeface="+mn-lt"/>
                <a:ea typeface="+mn-ea"/>
                <a:cs typeface="+mn-cs"/>
              </a:defRPr>
            </a:lvl6pPr>
            <a:lvl7pPr marL="720000" indent="-162000" algn="l" defTabSz="914400" rtl="0" eaLnBrk="1" latinLnBrk="0" hangingPunct="1">
              <a:lnSpc>
                <a:spcPct val="100000"/>
              </a:lnSpc>
              <a:spcBef>
                <a:spcPts val="1000"/>
              </a:spcBef>
              <a:spcAft>
                <a:spcPts val="1000"/>
              </a:spcAft>
              <a:buSzPct val="65000"/>
              <a:buFontTx/>
              <a:buBlip>
                <a:blip r:embed="rId6"/>
              </a:buBlip>
              <a:defRPr sz="1600" kern="1200" baseline="0">
                <a:solidFill>
                  <a:schemeClr val="tx1"/>
                </a:solidFill>
                <a:latin typeface="+mn-lt"/>
                <a:ea typeface="+mn-ea"/>
                <a:cs typeface="+mn-cs"/>
              </a:defRPr>
            </a:lvl7pPr>
            <a:lvl8pPr marL="1080000" indent="0" algn="l" defTabSz="914400" rtl="0" eaLnBrk="1" latinLnBrk="0" hangingPunct="1">
              <a:lnSpc>
                <a:spcPct val="100000"/>
              </a:lnSpc>
              <a:spcBef>
                <a:spcPts val="0"/>
              </a:spcBef>
              <a:buFontTx/>
              <a:buNone/>
              <a:defRPr sz="1400" kern="1200" baseline="0">
                <a:solidFill>
                  <a:schemeClr val="tx1"/>
                </a:solidFill>
                <a:latin typeface="+mn-lt"/>
                <a:ea typeface="+mn-ea"/>
                <a:cs typeface="+mn-cs"/>
              </a:defRPr>
            </a:lvl8pPr>
            <a:lvl9pPr marL="1080000" indent="0" algn="l" defTabSz="914400" rtl="0" eaLnBrk="1" latinLnBrk="0" hangingPunct="1">
              <a:lnSpc>
                <a:spcPct val="100000"/>
              </a:lnSpc>
              <a:spcBef>
                <a:spcPts val="0"/>
              </a:spcBef>
              <a:spcAft>
                <a:spcPts val="0"/>
              </a:spcAft>
              <a:buSzPct val="70000"/>
              <a:buFontTx/>
              <a:buNone/>
              <a:defRPr sz="1400" kern="1200" baseline="0">
                <a:solidFill>
                  <a:schemeClr val="tx1"/>
                </a:solidFill>
                <a:latin typeface="+mn-lt"/>
                <a:ea typeface="+mn-ea"/>
                <a:cs typeface="+mn-cs"/>
              </a:defRPr>
            </a:lvl9pPr>
          </a:lstStyle>
          <a:p>
            <a:pPr marL="0" indent="0" defTabSz="727510">
              <a:lnSpc>
                <a:spcPct val="120000"/>
              </a:lnSpc>
              <a:buNone/>
            </a:pPr>
            <a:r>
              <a:rPr lang="fr-FR" sz="2512" dirty="0" err="1">
                <a:solidFill>
                  <a:prstClr val="black"/>
                </a:solidFill>
                <a:latin typeface="Calibri" panose="020F0502020204030204"/>
              </a:rPr>
              <a:t>AàC</a:t>
            </a:r>
            <a:r>
              <a:rPr lang="fr-FR" sz="2512" dirty="0">
                <a:solidFill>
                  <a:prstClr val="black"/>
                </a:solidFill>
                <a:latin typeface="Calibri" panose="020F0502020204030204"/>
              </a:rPr>
              <a:t> : 16 M€ </a:t>
            </a:r>
            <a:r>
              <a:rPr lang="fr-FR" sz="1491" dirty="0">
                <a:solidFill>
                  <a:prstClr val="black"/>
                </a:solidFill>
                <a:latin typeface="Calibri" panose="020F0502020204030204"/>
              </a:rPr>
              <a:t>(budget fongible entre toutes les thématiques)</a:t>
            </a:r>
          </a:p>
          <a:p>
            <a:pPr marL="251191" lvl="1" indent="-251191" defTabSz="727510">
              <a:buBlip>
                <a:blip r:embed="rId3"/>
              </a:buBlip>
            </a:pPr>
            <a:r>
              <a:rPr lang="fr-FR" sz="1675" b="0" dirty="0">
                <a:solidFill>
                  <a:prstClr val="black"/>
                </a:solidFill>
                <a:latin typeface="Calibri" panose="020F0502020204030204"/>
              </a:rPr>
              <a:t>Performance et transition énergétique des OF.A : </a:t>
            </a:r>
            <a:r>
              <a:rPr lang="fr-FR" sz="1666" b="0" dirty="0">
                <a:solidFill>
                  <a:prstClr val="black"/>
                </a:solidFill>
                <a:highlight>
                  <a:srgbClr val="FFFF00"/>
                </a:highlight>
                <a:latin typeface="Calibri" panose="020F0502020204030204"/>
              </a:rPr>
              <a:t>1 M€</a:t>
            </a:r>
          </a:p>
          <a:p>
            <a:pPr marL="251191" lvl="1" indent="-251191" defTabSz="727510">
              <a:buBlip>
                <a:blip r:embed="rId3"/>
              </a:buBlip>
            </a:pPr>
            <a:r>
              <a:rPr lang="fr-FR" sz="1675" b="0" dirty="0">
                <a:solidFill>
                  <a:prstClr val="black"/>
                </a:solidFill>
                <a:latin typeface="Calibri" panose="020F0502020204030204"/>
              </a:rPr>
              <a:t>Excellence et attractivité </a:t>
            </a:r>
            <a:r>
              <a:rPr lang="fr-FR" sz="1675" b="0" dirty="0">
                <a:solidFill>
                  <a:prstClr val="black"/>
                </a:solidFill>
                <a:highlight>
                  <a:srgbClr val="FFFF00"/>
                </a:highlight>
                <a:latin typeface="Calibri" panose="020F0502020204030204"/>
              </a:rPr>
              <a:t>4,5 M€</a:t>
            </a:r>
            <a:endParaRPr lang="fr-FR" sz="1675" b="0" dirty="0">
              <a:solidFill>
                <a:prstClr val="black"/>
              </a:solidFill>
              <a:latin typeface="Calibri" panose="020F0502020204030204"/>
            </a:endParaRPr>
          </a:p>
          <a:p>
            <a:pPr marL="251191" lvl="1" indent="-251191" defTabSz="727510">
              <a:buBlip>
                <a:blip r:embed="rId3"/>
              </a:buBlip>
            </a:pPr>
            <a:r>
              <a:rPr lang="fr-FR" sz="1675" b="0" dirty="0">
                <a:solidFill>
                  <a:prstClr val="black"/>
                </a:solidFill>
                <a:latin typeface="Calibri" panose="020F0502020204030204"/>
              </a:rPr>
              <a:t>Développement des compétences </a:t>
            </a:r>
            <a:r>
              <a:rPr lang="fr-FR" sz="1675" b="0" dirty="0">
                <a:solidFill>
                  <a:prstClr val="black"/>
                </a:solidFill>
                <a:highlight>
                  <a:srgbClr val="FFFF00"/>
                </a:highlight>
                <a:latin typeface="Calibri" panose="020F0502020204030204"/>
              </a:rPr>
              <a:t>4,5 M€</a:t>
            </a:r>
            <a:endParaRPr lang="fr-FR" sz="1675" b="0" dirty="0">
              <a:solidFill>
                <a:prstClr val="black"/>
              </a:solidFill>
              <a:latin typeface="Calibri" panose="020F0502020204030204"/>
            </a:endParaRPr>
          </a:p>
          <a:p>
            <a:pPr marL="251191" lvl="1" indent="-251191" defTabSz="727510">
              <a:buBlip>
                <a:blip r:embed="rId3"/>
              </a:buBlip>
            </a:pPr>
            <a:r>
              <a:rPr lang="fr-FR" sz="1675" b="0" dirty="0">
                <a:solidFill>
                  <a:prstClr val="black"/>
                </a:solidFill>
                <a:latin typeface="Calibri" panose="020F0502020204030204"/>
              </a:rPr>
              <a:t>Diversification des actions de formation </a:t>
            </a:r>
            <a:r>
              <a:rPr lang="fr-FR" sz="1675" b="0" dirty="0">
                <a:solidFill>
                  <a:prstClr val="black"/>
                </a:solidFill>
                <a:highlight>
                  <a:srgbClr val="FFFF00"/>
                </a:highlight>
                <a:latin typeface="Calibri" panose="020F0502020204030204"/>
              </a:rPr>
              <a:t>2 M€</a:t>
            </a:r>
            <a:endParaRPr lang="fr-FR" sz="1675" b="0" dirty="0">
              <a:solidFill>
                <a:prstClr val="black"/>
              </a:solidFill>
              <a:latin typeface="Calibri" panose="020F0502020204030204"/>
            </a:endParaRPr>
          </a:p>
          <a:p>
            <a:pPr marL="251191" lvl="1" indent="-251191" defTabSz="727510">
              <a:buBlip>
                <a:blip r:embed="rId3"/>
              </a:buBlip>
            </a:pPr>
            <a:r>
              <a:rPr lang="fr-FR" sz="1675" b="0" dirty="0">
                <a:solidFill>
                  <a:prstClr val="black"/>
                </a:solidFill>
                <a:latin typeface="Calibri" panose="020F0502020204030204"/>
              </a:rPr>
              <a:t>Transition et évolution des OF.A : </a:t>
            </a:r>
            <a:r>
              <a:rPr lang="fr-FR" sz="1675" b="0" dirty="0">
                <a:solidFill>
                  <a:prstClr val="black"/>
                </a:solidFill>
                <a:highlight>
                  <a:srgbClr val="FFFF00"/>
                </a:highlight>
                <a:latin typeface="Calibri" panose="020F0502020204030204"/>
              </a:rPr>
              <a:t> 4 M€</a:t>
            </a:r>
          </a:p>
          <a:p>
            <a:pPr marL="0" lvl="1" indent="0" defTabSz="727510">
              <a:buNone/>
            </a:pPr>
            <a:endParaRPr lang="fr-FR" sz="2372" dirty="0">
              <a:solidFill>
                <a:prstClr val="black"/>
              </a:solidFill>
              <a:latin typeface="Calibri" panose="020F0502020204030204"/>
            </a:endParaRPr>
          </a:p>
        </p:txBody>
      </p:sp>
      <p:sp>
        <p:nvSpPr>
          <p:cNvPr id="5" name="ZoneTexte 4">
            <a:extLst>
              <a:ext uri="{FF2B5EF4-FFF2-40B4-BE49-F238E27FC236}">
                <a16:creationId xmlns:a16="http://schemas.microsoft.com/office/drawing/2014/main" id="{025C5598-A46E-4324-25BB-EB9898099D6B}"/>
              </a:ext>
            </a:extLst>
          </p:cNvPr>
          <p:cNvSpPr txBox="1"/>
          <p:nvPr/>
        </p:nvSpPr>
        <p:spPr>
          <a:xfrm>
            <a:off x="1502729" y="6016990"/>
            <a:ext cx="7926851" cy="1309333"/>
          </a:xfrm>
          <a:prstGeom prst="rect">
            <a:avLst/>
          </a:prstGeom>
          <a:noFill/>
        </p:spPr>
        <p:txBody>
          <a:bodyPr wrap="square">
            <a:spAutoFit/>
          </a:bodyPr>
          <a:lstStyle/>
          <a:p>
            <a:pPr algn="ctr" defTabSz="727510"/>
            <a:r>
              <a:rPr lang="fr-FR" sz="1954" b="1" dirty="0">
                <a:solidFill>
                  <a:prstClr val="black"/>
                </a:solidFill>
                <a:highlight>
                  <a:srgbClr val="FFFF00"/>
                </a:highlight>
                <a:latin typeface="Calibri" panose="020F0502020204030204"/>
              </a:rPr>
              <a:t>TOTAL BUDGET </a:t>
            </a:r>
            <a:r>
              <a:rPr lang="fr-FR" sz="1954" b="1" dirty="0" err="1">
                <a:solidFill>
                  <a:prstClr val="black"/>
                </a:solidFill>
                <a:highlight>
                  <a:srgbClr val="FFFF00"/>
                </a:highlight>
                <a:latin typeface="Calibri" panose="020F0502020204030204"/>
              </a:rPr>
              <a:t>AàP</a:t>
            </a:r>
            <a:r>
              <a:rPr lang="fr-FR" sz="1954" b="1" dirty="0">
                <a:solidFill>
                  <a:prstClr val="black"/>
                </a:solidFill>
                <a:highlight>
                  <a:srgbClr val="FFFF00"/>
                </a:highlight>
                <a:latin typeface="Calibri" panose="020F0502020204030204"/>
              </a:rPr>
              <a:t> et </a:t>
            </a:r>
            <a:r>
              <a:rPr lang="fr-FR" sz="1954" b="1" dirty="0" err="1">
                <a:solidFill>
                  <a:prstClr val="black"/>
                </a:solidFill>
                <a:highlight>
                  <a:srgbClr val="FFFF00"/>
                </a:highlight>
                <a:latin typeface="Calibri" panose="020F0502020204030204"/>
              </a:rPr>
              <a:t>AàC</a:t>
            </a:r>
            <a:r>
              <a:rPr lang="fr-FR" sz="1954" b="1" dirty="0">
                <a:solidFill>
                  <a:prstClr val="black"/>
                </a:solidFill>
                <a:highlight>
                  <a:srgbClr val="FFFF00"/>
                </a:highlight>
                <a:latin typeface="Calibri" panose="020F0502020204030204"/>
              </a:rPr>
              <a:t> 2026 : 76,5M€</a:t>
            </a:r>
          </a:p>
          <a:p>
            <a:pPr algn="ctr" defTabSz="727510"/>
            <a:r>
              <a:rPr lang="fr-FR" sz="2000" dirty="0">
                <a:solidFill>
                  <a:prstClr val="black"/>
                </a:solidFill>
              </a:rPr>
              <a:t>Budget incluant les dossiers reçus fin 2025 avec passage en GTP du 16/12/25 et 27/01/26</a:t>
            </a:r>
            <a:endParaRPr lang="fr-FR" sz="1600" dirty="0">
              <a:solidFill>
                <a:prstClr val="black"/>
              </a:solidFill>
            </a:endParaRPr>
          </a:p>
          <a:p>
            <a:pPr algn="ctr" defTabSz="727510"/>
            <a:endParaRPr lang="fr-FR" sz="1954" b="1" dirty="0">
              <a:solidFill>
                <a:prstClr val="black"/>
              </a:solidFill>
              <a:latin typeface="Calibri" panose="020F0502020204030204"/>
            </a:endParaRPr>
          </a:p>
        </p:txBody>
      </p:sp>
      <p:pic>
        <p:nvPicPr>
          <p:cNvPr id="6" name="Image 5">
            <a:extLst>
              <a:ext uri="{FF2B5EF4-FFF2-40B4-BE49-F238E27FC236}">
                <a16:creationId xmlns:a16="http://schemas.microsoft.com/office/drawing/2014/main" id="{B450629E-EC16-6387-DFD5-0A8E9EFF34EA}"/>
              </a:ext>
            </a:extLst>
          </p:cNvPr>
          <p:cNvPicPr>
            <a:picLocks noChangeAspect="1"/>
          </p:cNvPicPr>
          <p:nvPr/>
        </p:nvPicPr>
        <p:blipFill>
          <a:blip r:embed="rId7"/>
          <a:stretch>
            <a:fillRect/>
          </a:stretch>
        </p:blipFill>
        <p:spPr>
          <a:xfrm>
            <a:off x="9588633" y="365373"/>
            <a:ext cx="1035033" cy="803187"/>
          </a:xfrm>
          <a:prstGeom prst="rect">
            <a:avLst/>
          </a:prstGeom>
        </p:spPr>
      </p:pic>
    </p:spTree>
    <p:extLst>
      <p:ext uri="{BB962C8B-B14F-4D97-AF65-F5344CB8AC3E}">
        <p14:creationId xmlns:p14="http://schemas.microsoft.com/office/powerpoint/2010/main" val="75409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AB9D9-D45F-EC2F-FB7C-3F968F3E93F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8C7343A-ED23-BCDC-808A-C1D3FBCCCB18}"/>
              </a:ext>
            </a:extLst>
          </p:cNvPr>
          <p:cNvSpPr>
            <a:spLocks noGrp="1"/>
          </p:cNvSpPr>
          <p:nvPr>
            <p:ph type="title"/>
          </p:nvPr>
        </p:nvSpPr>
        <p:spPr>
          <a:xfrm>
            <a:off x="2058314" y="1146345"/>
            <a:ext cx="7160295" cy="750363"/>
          </a:xfrm>
        </p:spPr>
        <p:txBody>
          <a:bodyPr/>
          <a:lstStyle/>
          <a:p>
            <a:pPr algn="ctr"/>
            <a:r>
              <a:rPr lang="fr-FR" sz="2000" dirty="0"/>
              <a:t>Détail thématiques </a:t>
            </a:r>
            <a:r>
              <a:rPr lang="fr-FR" sz="2000" dirty="0" err="1"/>
              <a:t>AàC</a:t>
            </a:r>
            <a:r>
              <a:rPr lang="fr-FR" sz="2000" dirty="0"/>
              <a:t> et budgets 2026</a:t>
            </a:r>
          </a:p>
        </p:txBody>
      </p:sp>
      <p:sp>
        <p:nvSpPr>
          <p:cNvPr id="4" name="Espace réservé du numéro de diapositive 3">
            <a:extLst>
              <a:ext uri="{FF2B5EF4-FFF2-40B4-BE49-F238E27FC236}">
                <a16:creationId xmlns:a16="http://schemas.microsoft.com/office/drawing/2014/main" id="{7BDE4BFF-FA86-E9C6-B956-006CFBF39CBF}"/>
              </a:ext>
            </a:extLst>
          </p:cNvPr>
          <p:cNvSpPr>
            <a:spLocks noGrp="1"/>
          </p:cNvSpPr>
          <p:nvPr>
            <p:ph type="sldNum" sz="quarter" idx="15"/>
          </p:nvPr>
        </p:nvSpPr>
        <p:spPr/>
        <p:txBody>
          <a:bodyPr/>
          <a:lstStyle/>
          <a:p>
            <a:pPr defTabSz="727510"/>
            <a:fld id="{EF18FDA3-B4B7-4D23-9326-6D1D4F0C50F8}" type="slidenum">
              <a:rPr lang="fr-FR">
                <a:solidFill>
                  <a:prstClr val="black"/>
                </a:solidFill>
                <a:latin typeface="Calibri" panose="020F0502020204030204"/>
              </a:rPr>
              <a:pPr defTabSz="727510"/>
              <a:t>9</a:t>
            </a:fld>
            <a:endParaRPr lang="fr-FR">
              <a:solidFill>
                <a:prstClr val="black"/>
              </a:solidFill>
              <a:latin typeface="Calibri" panose="020F0502020204030204"/>
            </a:endParaRPr>
          </a:p>
        </p:txBody>
      </p:sp>
      <p:sp>
        <p:nvSpPr>
          <p:cNvPr id="8" name="Espace réservé du contenu 2">
            <a:extLst>
              <a:ext uri="{FF2B5EF4-FFF2-40B4-BE49-F238E27FC236}">
                <a16:creationId xmlns:a16="http://schemas.microsoft.com/office/drawing/2014/main" id="{3214D42F-4240-DB1E-689A-AAEAACD566C2}"/>
              </a:ext>
            </a:extLst>
          </p:cNvPr>
          <p:cNvSpPr txBox="1">
            <a:spLocks/>
          </p:cNvSpPr>
          <p:nvPr/>
        </p:nvSpPr>
        <p:spPr>
          <a:xfrm>
            <a:off x="484373" y="1734691"/>
            <a:ext cx="4950821" cy="4951401"/>
          </a:xfrm>
          <a:prstGeom prst="rect">
            <a:avLst/>
          </a:prstGeom>
        </p:spPr>
        <p:txBody>
          <a:bodyPr vert="horz" lIns="0" tIns="0" rIns="0" bIns="0" rtlCol="0">
            <a:normAutofit fontScale="77500" lnSpcReduction="20000"/>
          </a:bodyPr>
          <a:lstStyle>
            <a:lvl1pPr marL="360000" indent="-360000" algn="l" defTabSz="914400" rtl="0" eaLnBrk="1" latinLnBrk="0" hangingPunct="1">
              <a:lnSpc>
                <a:spcPct val="100000"/>
              </a:lnSpc>
              <a:spcBef>
                <a:spcPts val="0"/>
              </a:spcBef>
              <a:spcAft>
                <a:spcPts val="0"/>
              </a:spcAft>
              <a:buFontTx/>
              <a:buBlip>
                <a:blip r:embed="rId3"/>
              </a:buBlip>
              <a:defRPr sz="2600" b="1" kern="1200" baseline="0">
                <a:solidFill>
                  <a:schemeClr val="tx1"/>
                </a:solidFill>
                <a:latin typeface="+mn-lt"/>
                <a:ea typeface="+mn-ea"/>
                <a:cs typeface="+mn-cs"/>
              </a:defRPr>
            </a:lvl1pPr>
            <a:lvl2pPr marL="576000" indent="-216000" algn="l" defTabSz="914400" rtl="0" eaLnBrk="1" latinLnBrk="0" hangingPunct="1">
              <a:lnSpc>
                <a:spcPct val="100000"/>
              </a:lnSpc>
              <a:spcBef>
                <a:spcPts val="0"/>
              </a:spcBef>
              <a:spcAft>
                <a:spcPts val="0"/>
              </a:spcAft>
              <a:buFontTx/>
              <a:buBlip>
                <a:blip r:embed="rId4"/>
              </a:buBlip>
              <a:defRPr sz="2200" b="1" kern="1200" baseline="0">
                <a:solidFill>
                  <a:schemeClr val="tx1"/>
                </a:solidFill>
                <a:latin typeface="+mn-lt"/>
                <a:ea typeface="+mn-ea"/>
                <a:cs typeface="+mn-cs"/>
              </a:defRPr>
            </a:lvl2pPr>
            <a:lvl3pPr marL="756000" indent="-180000" algn="l" defTabSz="914400" rtl="0" eaLnBrk="1" latinLnBrk="0" hangingPunct="1">
              <a:lnSpc>
                <a:spcPct val="100000"/>
              </a:lnSpc>
              <a:spcBef>
                <a:spcPts val="0"/>
              </a:spcBef>
              <a:spcAft>
                <a:spcPts val="0"/>
              </a:spcAft>
              <a:buClr>
                <a:srgbClr val="F6EA00"/>
              </a:buClr>
              <a:buFont typeface="Wingdings 3" panose="05040102010807070707" pitchFamily="18" charset="2"/>
              <a:buChar char=""/>
              <a:defRPr sz="2000" b="0" kern="1200" baseline="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0"/>
              </a:spcAft>
              <a:buClr>
                <a:srgbClr val="F6EA00"/>
              </a:buClr>
              <a:buSzPct val="130000"/>
              <a:buFont typeface="Segoe UI Black" panose="020B0A02040204020203" pitchFamily="34" charset="0"/>
              <a:buChar char="»"/>
              <a:defRPr sz="1800" b="0" kern="1200" baseline="0">
                <a:solidFill>
                  <a:schemeClr val="tx1"/>
                </a:solidFill>
                <a:latin typeface="+mn-lt"/>
                <a:ea typeface="+mn-ea"/>
                <a:cs typeface="+mn-cs"/>
              </a:defRPr>
            </a:lvl4pPr>
            <a:lvl5pPr marL="1080000" indent="-180000" algn="l" defTabSz="914400" rtl="0" eaLnBrk="1" latinLnBrk="0" hangingPunct="1">
              <a:lnSpc>
                <a:spcPct val="100000"/>
              </a:lnSpc>
              <a:spcBef>
                <a:spcPts val="0"/>
              </a:spcBef>
              <a:spcAft>
                <a:spcPts val="0"/>
              </a:spcAft>
              <a:buClr>
                <a:srgbClr val="F6EA00"/>
              </a:buClr>
              <a:buSzPct val="140000"/>
              <a:buFont typeface="Segoe UI Black" panose="020B0A02040204020203" pitchFamily="34" charset="0"/>
              <a:buChar char="›"/>
              <a:defRPr sz="1600" b="0" i="0" kern="1200" baseline="0">
                <a:solidFill>
                  <a:schemeClr val="tx1"/>
                </a:solidFill>
                <a:latin typeface="+mn-lt"/>
                <a:ea typeface="+mn-ea"/>
                <a:cs typeface="+mn-cs"/>
              </a:defRPr>
            </a:lvl5pPr>
            <a:lvl6pPr marL="378000" indent="-180000" algn="l" defTabSz="914400" rtl="0" eaLnBrk="1" latinLnBrk="0" hangingPunct="1">
              <a:lnSpc>
                <a:spcPct val="100000"/>
              </a:lnSpc>
              <a:spcBef>
                <a:spcPts val="1000"/>
              </a:spcBef>
              <a:spcAft>
                <a:spcPts val="1000"/>
              </a:spcAft>
              <a:buSzPct val="95000"/>
              <a:buFontTx/>
              <a:buBlip>
                <a:blip r:embed="rId5"/>
              </a:buBlip>
              <a:defRPr sz="1600" kern="1200" baseline="0">
                <a:solidFill>
                  <a:schemeClr val="tx1"/>
                </a:solidFill>
                <a:latin typeface="+mn-lt"/>
                <a:ea typeface="+mn-ea"/>
                <a:cs typeface="+mn-cs"/>
              </a:defRPr>
            </a:lvl6pPr>
            <a:lvl7pPr marL="720000" indent="-162000" algn="l" defTabSz="914400" rtl="0" eaLnBrk="1" latinLnBrk="0" hangingPunct="1">
              <a:lnSpc>
                <a:spcPct val="100000"/>
              </a:lnSpc>
              <a:spcBef>
                <a:spcPts val="1000"/>
              </a:spcBef>
              <a:spcAft>
                <a:spcPts val="1000"/>
              </a:spcAft>
              <a:buSzPct val="65000"/>
              <a:buFontTx/>
              <a:buBlip>
                <a:blip r:embed="rId6"/>
              </a:buBlip>
              <a:defRPr sz="1600" kern="1200" baseline="0">
                <a:solidFill>
                  <a:schemeClr val="tx1"/>
                </a:solidFill>
                <a:latin typeface="+mn-lt"/>
                <a:ea typeface="+mn-ea"/>
                <a:cs typeface="+mn-cs"/>
              </a:defRPr>
            </a:lvl7pPr>
            <a:lvl8pPr marL="1080000" indent="0" algn="l" defTabSz="914400" rtl="0" eaLnBrk="1" latinLnBrk="0" hangingPunct="1">
              <a:lnSpc>
                <a:spcPct val="100000"/>
              </a:lnSpc>
              <a:spcBef>
                <a:spcPts val="0"/>
              </a:spcBef>
              <a:buFontTx/>
              <a:buNone/>
              <a:defRPr sz="1400" kern="1200" baseline="0">
                <a:solidFill>
                  <a:schemeClr val="tx1"/>
                </a:solidFill>
                <a:latin typeface="+mn-lt"/>
                <a:ea typeface="+mn-ea"/>
                <a:cs typeface="+mn-cs"/>
              </a:defRPr>
            </a:lvl8pPr>
            <a:lvl9pPr marL="1080000" indent="0" algn="l" defTabSz="914400" rtl="0" eaLnBrk="1" latinLnBrk="0" hangingPunct="1">
              <a:lnSpc>
                <a:spcPct val="100000"/>
              </a:lnSpc>
              <a:spcBef>
                <a:spcPts val="0"/>
              </a:spcBef>
              <a:spcAft>
                <a:spcPts val="0"/>
              </a:spcAft>
              <a:buSzPct val="70000"/>
              <a:buFontTx/>
              <a:buNone/>
              <a:defRPr sz="1400" kern="1200" baseline="0">
                <a:solidFill>
                  <a:schemeClr val="tx1"/>
                </a:solidFill>
                <a:latin typeface="+mn-lt"/>
                <a:ea typeface="+mn-ea"/>
                <a:cs typeface="+mn-cs"/>
              </a:defRPr>
            </a:lvl9pPr>
          </a:lstStyle>
          <a:p>
            <a:pPr marL="0" indent="0" defTabSz="727510">
              <a:lnSpc>
                <a:spcPct val="120000"/>
              </a:lnSpc>
              <a:buNone/>
            </a:pPr>
            <a:r>
              <a:rPr lang="fr-FR" sz="2512" dirty="0" err="1">
                <a:solidFill>
                  <a:prstClr val="black"/>
                </a:solidFill>
                <a:latin typeface="Calibri" panose="020F0502020204030204"/>
              </a:rPr>
              <a:t>AàC</a:t>
            </a:r>
            <a:r>
              <a:rPr lang="fr-FR" sz="2512" dirty="0">
                <a:solidFill>
                  <a:prstClr val="black"/>
                </a:solidFill>
                <a:latin typeface="Calibri" panose="020F0502020204030204"/>
              </a:rPr>
              <a:t> : 16 M€ </a:t>
            </a:r>
            <a:r>
              <a:rPr lang="fr-FR" sz="1491" dirty="0">
                <a:solidFill>
                  <a:prstClr val="black"/>
                </a:solidFill>
                <a:latin typeface="Calibri" panose="020F0502020204030204"/>
              </a:rPr>
              <a:t>(budget fongible entre toutes les thématiques)</a:t>
            </a:r>
          </a:p>
          <a:p>
            <a:pPr marL="0" indent="0" defTabSz="727510">
              <a:lnSpc>
                <a:spcPct val="120000"/>
              </a:lnSpc>
              <a:buNone/>
            </a:pPr>
            <a:endParaRPr lang="fr-FR" sz="1491" dirty="0">
              <a:solidFill>
                <a:prstClr val="black"/>
              </a:solidFill>
              <a:latin typeface="Calibri" panose="020F0502020204030204"/>
            </a:endParaRPr>
          </a:p>
          <a:p>
            <a:pPr marL="251191" lvl="1" indent="-251191" defTabSz="727510">
              <a:buBlip>
                <a:blip r:embed="rId3"/>
              </a:buBlip>
            </a:pPr>
            <a:r>
              <a:rPr lang="fr-FR" sz="2100" b="0" dirty="0">
                <a:solidFill>
                  <a:prstClr val="black"/>
                </a:solidFill>
                <a:latin typeface="Calibri" panose="020F0502020204030204"/>
              </a:rPr>
              <a:t>Performance et transition énergétique des OF.A : </a:t>
            </a:r>
            <a:r>
              <a:rPr lang="fr-FR" sz="2100" b="0" dirty="0">
                <a:solidFill>
                  <a:prstClr val="black"/>
                </a:solidFill>
                <a:highlight>
                  <a:srgbClr val="FFFF00"/>
                </a:highlight>
                <a:latin typeface="Calibri" panose="020F0502020204030204"/>
              </a:rPr>
              <a:t>1 M€</a:t>
            </a:r>
          </a:p>
          <a:p>
            <a:pPr marL="683191" lvl="3" indent="-251191" defTabSz="727510">
              <a:buBlip>
                <a:blip r:embed="rId3"/>
              </a:buBlip>
            </a:pPr>
            <a:r>
              <a:rPr lang="fr-FR" sz="1500" dirty="0">
                <a:solidFill>
                  <a:prstClr val="black"/>
                </a:solidFill>
                <a:latin typeface="Calibri" panose="020F0502020204030204"/>
              </a:rPr>
              <a:t>Audit de performance énergétique</a:t>
            </a:r>
            <a:endParaRPr lang="fr-FR" sz="1500" b="0" dirty="0">
              <a:solidFill>
                <a:prstClr val="black"/>
              </a:solidFill>
              <a:latin typeface="Calibri" panose="020F0502020204030204"/>
            </a:endParaRPr>
          </a:p>
          <a:p>
            <a:pPr marL="251191" lvl="1" indent="-251191" defTabSz="727510">
              <a:buBlip>
                <a:blip r:embed="rId3"/>
              </a:buBlip>
            </a:pPr>
            <a:endParaRPr lang="fr-FR" sz="2100" b="0" dirty="0">
              <a:solidFill>
                <a:prstClr val="black"/>
              </a:solidFill>
              <a:latin typeface="Calibri" panose="020F0502020204030204"/>
            </a:endParaRPr>
          </a:p>
          <a:p>
            <a:pPr marL="251191" lvl="1" indent="-251191" defTabSz="727510">
              <a:buBlip>
                <a:blip r:embed="rId3"/>
              </a:buBlip>
            </a:pPr>
            <a:r>
              <a:rPr lang="fr-FR" sz="2100" b="0" dirty="0">
                <a:solidFill>
                  <a:prstClr val="black"/>
                </a:solidFill>
                <a:latin typeface="Calibri" panose="020F0502020204030204"/>
              </a:rPr>
              <a:t>Excellence et attractivité </a:t>
            </a:r>
            <a:r>
              <a:rPr lang="fr-FR" sz="2100" b="0" dirty="0">
                <a:solidFill>
                  <a:prstClr val="black"/>
                </a:solidFill>
                <a:highlight>
                  <a:srgbClr val="FFFF00"/>
                </a:highlight>
                <a:latin typeface="Calibri" panose="020F0502020204030204"/>
              </a:rPr>
              <a:t>4,5 M€</a:t>
            </a:r>
          </a:p>
          <a:p>
            <a:pPr marL="683191" lvl="3" indent="-251191" defTabSz="727510">
              <a:buBlip>
                <a:blip r:embed="rId3"/>
              </a:buBlip>
            </a:pPr>
            <a:r>
              <a:rPr lang="fr-FR" sz="1500" dirty="0">
                <a:solidFill>
                  <a:prstClr val="black"/>
                </a:solidFill>
                <a:latin typeface="Calibri" panose="020F0502020204030204"/>
              </a:rPr>
              <a:t>Box destination cap BTP : 2,5 M€</a:t>
            </a:r>
          </a:p>
          <a:p>
            <a:pPr marL="683191" lvl="3" indent="-251191" defTabSz="727510">
              <a:buBlip>
                <a:blip r:embed="rId3"/>
              </a:buBlip>
            </a:pPr>
            <a:r>
              <a:rPr lang="fr-FR" sz="1500" b="0" dirty="0">
                <a:solidFill>
                  <a:prstClr val="black"/>
                </a:solidFill>
                <a:latin typeface="Calibri" panose="020F0502020204030204"/>
              </a:rPr>
              <a:t>1,2,3 Podium : 2 M€</a:t>
            </a:r>
          </a:p>
          <a:p>
            <a:pPr marL="251191" lvl="1" indent="-251191" defTabSz="727510">
              <a:buBlip>
                <a:blip r:embed="rId3"/>
              </a:buBlip>
            </a:pPr>
            <a:endParaRPr lang="fr-FR" sz="2100" b="0" dirty="0">
              <a:solidFill>
                <a:prstClr val="black"/>
              </a:solidFill>
              <a:latin typeface="Calibri" panose="020F0502020204030204"/>
            </a:endParaRPr>
          </a:p>
          <a:p>
            <a:pPr marL="251191" lvl="1" indent="-251191" defTabSz="727510">
              <a:buBlip>
                <a:blip r:embed="rId3"/>
              </a:buBlip>
            </a:pPr>
            <a:r>
              <a:rPr lang="fr-FR" sz="2100" b="0" dirty="0">
                <a:solidFill>
                  <a:prstClr val="black"/>
                </a:solidFill>
                <a:latin typeface="Calibri" panose="020F0502020204030204"/>
              </a:rPr>
              <a:t>Développement des compétences </a:t>
            </a:r>
            <a:r>
              <a:rPr lang="fr-FR" sz="2100" b="0" dirty="0">
                <a:solidFill>
                  <a:prstClr val="black"/>
                </a:solidFill>
                <a:highlight>
                  <a:srgbClr val="FFFF00"/>
                </a:highlight>
                <a:latin typeface="Calibri" panose="020F0502020204030204"/>
              </a:rPr>
              <a:t>4,5 M€</a:t>
            </a:r>
          </a:p>
          <a:p>
            <a:pPr marL="683191" lvl="3" indent="-251191" defTabSz="727510">
              <a:buBlip>
                <a:blip r:embed="rId3"/>
              </a:buBlip>
            </a:pPr>
            <a:r>
              <a:rPr lang="fr-FR" sz="1500" dirty="0">
                <a:solidFill>
                  <a:prstClr val="black"/>
                </a:solidFill>
                <a:latin typeface="Calibri" panose="020F0502020204030204"/>
              </a:rPr>
              <a:t>Mobilité : 500 K€</a:t>
            </a:r>
          </a:p>
          <a:p>
            <a:pPr marL="683191" lvl="3" indent="-251191" defTabSz="727510">
              <a:buBlip>
                <a:blip r:embed="rId3"/>
              </a:buBlip>
            </a:pPr>
            <a:r>
              <a:rPr lang="fr-FR" sz="1500" b="0" dirty="0">
                <a:solidFill>
                  <a:prstClr val="black"/>
                </a:solidFill>
                <a:latin typeface="Calibri" panose="020F0502020204030204"/>
              </a:rPr>
              <a:t>Modularisation : </a:t>
            </a:r>
            <a:r>
              <a:rPr lang="fr-FR" sz="1500" dirty="0">
                <a:solidFill>
                  <a:prstClr val="black"/>
                </a:solidFill>
              </a:rPr>
              <a:t>500 K€</a:t>
            </a:r>
          </a:p>
          <a:p>
            <a:pPr marL="683191" lvl="3" indent="-251191" defTabSz="727510">
              <a:buBlip>
                <a:blip r:embed="rId3"/>
              </a:buBlip>
            </a:pPr>
            <a:r>
              <a:rPr lang="fr-FR" sz="1500" dirty="0">
                <a:solidFill>
                  <a:prstClr val="black"/>
                </a:solidFill>
              </a:rPr>
              <a:t>Santé physique et mentale, sécurité : 500 K€</a:t>
            </a:r>
          </a:p>
          <a:p>
            <a:pPr marL="683191" lvl="3" indent="-251191" defTabSz="727510">
              <a:buBlip>
                <a:blip r:embed="rId3"/>
              </a:buBlip>
            </a:pPr>
            <a:r>
              <a:rPr lang="fr-FR" sz="1500" dirty="0">
                <a:solidFill>
                  <a:prstClr val="black"/>
                </a:solidFill>
              </a:rPr>
              <a:t>Prépa-apprentissage : 3 M€</a:t>
            </a:r>
          </a:p>
          <a:p>
            <a:pPr marL="683191" lvl="3" indent="-251191" defTabSz="727510">
              <a:buBlip>
                <a:blip r:embed="rId3"/>
              </a:buBlip>
            </a:pPr>
            <a:endParaRPr lang="fr-FR" sz="1500" b="0" dirty="0">
              <a:solidFill>
                <a:prstClr val="black"/>
              </a:solidFill>
              <a:latin typeface="Calibri" panose="020F0502020204030204"/>
            </a:endParaRPr>
          </a:p>
          <a:p>
            <a:pPr marL="251191" lvl="1" indent="-251191" defTabSz="727510">
              <a:buBlip>
                <a:blip r:embed="rId3"/>
              </a:buBlip>
            </a:pPr>
            <a:r>
              <a:rPr lang="fr-FR" sz="2100" b="0" dirty="0">
                <a:solidFill>
                  <a:prstClr val="black"/>
                </a:solidFill>
                <a:latin typeface="Calibri" panose="020F0502020204030204"/>
              </a:rPr>
              <a:t>Diversification des actions de formation </a:t>
            </a:r>
            <a:r>
              <a:rPr lang="fr-FR" sz="2100" b="0" dirty="0">
                <a:solidFill>
                  <a:prstClr val="black"/>
                </a:solidFill>
                <a:highlight>
                  <a:srgbClr val="FFFF00"/>
                </a:highlight>
                <a:latin typeface="Calibri" panose="020F0502020204030204"/>
              </a:rPr>
              <a:t>2 M€</a:t>
            </a:r>
          </a:p>
          <a:p>
            <a:pPr marL="683191" lvl="3" indent="-251191" defTabSz="727510">
              <a:buBlip>
                <a:blip r:embed="rId3"/>
              </a:buBlip>
            </a:pPr>
            <a:r>
              <a:rPr lang="fr-FR" sz="1500" dirty="0">
                <a:solidFill>
                  <a:prstClr val="black"/>
                </a:solidFill>
                <a:latin typeface="Calibri" panose="020F0502020204030204"/>
              </a:rPr>
              <a:t>BTP </a:t>
            </a:r>
            <a:r>
              <a:rPr lang="fr-FR" sz="1500" dirty="0" err="1">
                <a:solidFill>
                  <a:prstClr val="black"/>
                </a:solidFill>
                <a:latin typeface="Calibri" panose="020F0502020204030204"/>
              </a:rPr>
              <a:t>BTP</a:t>
            </a:r>
            <a:r>
              <a:rPr lang="fr-FR" sz="1500" dirty="0">
                <a:solidFill>
                  <a:prstClr val="black"/>
                </a:solidFill>
                <a:latin typeface="Calibri" panose="020F0502020204030204"/>
              </a:rPr>
              <a:t> : 1 M€</a:t>
            </a:r>
          </a:p>
          <a:p>
            <a:pPr marL="683191" lvl="3" indent="-251191" defTabSz="727510">
              <a:buBlip>
                <a:blip r:embed="rId3"/>
              </a:buBlip>
            </a:pPr>
            <a:r>
              <a:rPr lang="fr-FR" sz="1500" b="0" dirty="0">
                <a:solidFill>
                  <a:prstClr val="black"/>
                </a:solidFill>
                <a:latin typeface="Calibri" panose="020F0502020204030204"/>
              </a:rPr>
              <a:t>Pédagogie immersive : 1 M€</a:t>
            </a:r>
          </a:p>
          <a:p>
            <a:pPr marL="251191" lvl="1" indent="-251191" defTabSz="727510">
              <a:buBlip>
                <a:blip r:embed="rId3"/>
              </a:buBlip>
            </a:pPr>
            <a:endParaRPr lang="fr-FR" sz="2100" b="0" dirty="0">
              <a:solidFill>
                <a:prstClr val="black"/>
              </a:solidFill>
              <a:latin typeface="Calibri" panose="020F0502020204030204"/>
            </a:endParaRPr>
          </a:p>
          <a:p>
            <a:pPr marL="251191" lvl="1" indent="-251191" defTabSz="727510">
              <a:buBlip>
                <a:blip r:embed="rId3"/>
              </a:buBlip>
            </a:pPr>
            <a:r>
              <a:rPr lang="fr-FR" sz="2100" b="0" dirty="0">
                <a:solidFill>
                  <a:prstClr val="black"/>
                </a:solidFill>
                <a:latin typeface="Calibri" panose="020F0502020204030204"/>
              </a:rPr>
              <a:t>Transition et évolution des OF.A : </a:t>
            </a:r>
            <a:r>
              <a:rPr lang="fr-FR" sz="2100" b="0" dirty="0">
                <a:solidFill>
                  <a:prstClr val="black"/>
                </a:solidFill>
                <a:highlight>
                  <a:srgbClr val="FFFF00"/>
                </a:highlight>
                <a:latin typeface="Calibri" panose="020F0502020204030204"/>
              </a:rPr>
              <a:t> 4 M€</a:t>
            </a:r>
          </a:p>
          <a:p>
            <a:pPr marL="683191" lvl="3" indent="-251191" defTabSz="727510">
              <a:buBlip>
                <a:blip r:embed="rId3"/>
              </a:buBlip>
            </a:pPr>
            <a:r>
              <a:rPr lang="fr-FR" sz="1500" dirty="0">
                <a:solidFill>
                  <a:prstClr val="black"/>
                </a:solidFill>
                <a:latin typeface="Calibri" panose="020F0502020204030204"/>
              </a:rPr>
              <a:t>Accompagnement dans la construction d’une démarche stratégique et consolidation des modèles économiques : 1 M€</a:t>
            </a:r>
          </a:p>
          <a:p>
            <a:pPr marL="683191" lvl="3" indent="-251191" defTabSz="727510">
              <a:buBlip>
                <a:blip r:embed="rId3"/>
              </a:buBlip>
            </a:pPr>
            <a:r>
              <a:rPr lang="fr-FR" sz="1500" b="0" dirty="0">
                <a:solidFill>
                  <a:prstClr val="black"/>
                </a:solidFill>
                <a:latin typeface="Calibri" panose="020F0502020204030204"/>
              </a:rPr>
              <a:t>Accompagnement dans la </a:t>
            </a:r>
            <a:r>
              <a:rPr lang="fr-FR" sz="1500" dirty="0">
                <a:solidFill>
                  <a:prstClr val="black"/>
                </a:solidFill>
                <a:latin typeface="Calibri" panose="020F0502020204030204"/>
              </a:rPr>
              <a:t>structuration et le développement de la formation continue </a:t>
            </a:r>
            <a:r>
              <a:rPr lang="fr-FR" sz="1500" b="0" dirty="0">
                <a:solidFill>
                  <a:prstClr val="black"/>
                </a:solidFill>
                <a:latin typeface="Calibri" panose="020F0502020204030204"/>
              </a:rPr>
              <a:t>: 1 M€</a:t>
            </a:r>
          </a:p>
          <a:p>
            <a:pPr marL="683191" lvl="3" indent="-251191" defTabSz="727510">
              <a:buBlip>
                <a:blip r:embed="rId3"/>
              </a:buBlip>
            </a:pPr>
            <a:r>
              <a:rPr lang="fr-FR" dirty="0">
                <a:solidFill>
                  <a:prstClr val="black"/>
                </a:solidFill>
              </a:rPr>
              <a:t>Accompagnement dans le diagnostic et la mise en œuvre de la stratégie IA au sein des organisations : 1 M€</a:t>
            </a:r>
          </a:p>
          <a:p>
            <a:pPr marL="683191" lvl="3" indent="-251191" defTabSz="727510">
              <a:buBlip>
                <a:blip r:embed="rId3"/>
              </a:buBlip>
            </a:pPr>
            <a:r>
              <a:rPr lang="fr-FR" dirty="0">
                <a:solidFill>
                  <a:prstClr val="black"/>
                </a:solidFill>
              </a:rPr>
              <a:t>Accompagnement dans la mise en place d’une démarche RSE: 1 M€</a:t>
            </a:r>
          </a:p>
          <a:p>
            <a:pPr marL="683191" lvl="3" indent="-251191" defTabSz="727510">
              <a:buBlip>
                <a:blip r:embed="rId3"/>
              </a:buBlip>
            </a:pPr>
            <a:endParaRPr lang="fr-FR" sz="1300" b="0" dirty="0">
              <a:solidFill>
                <a:prstClr val="black"/>
              </a:solidFill>
              <a:highlight>
                <a:srgbClr val="FFFF00"/>
              </a:highlight>
              <a:latin typeface="Calibri" panose="020F0502020204030204"/>
            </a:endParaRPr>
          </a:p>
          <a:p>
            <a:pPr marL="0" lvl="1" indent="0" defTabSz="727510">
              <a:buNone/>
            </a:pPr>
            <a:endParaRPr lang="fr-FR" sz="2372" dirty="0">
              <a:solidFill>
                <a:prstClr val="black"/>
              </a:solidFill>
              <a:latin typeface="Calibri" panose="020F0502020204030204"/>
            </a:endParaRPr>
          </a:p>
        </p:txBody>
      </p:sp>
      <p:pic>
        <p:nvPicPr>
          <p:cNvPr id="9" name="Image 8">
            <a:extLst>
              <a:ext uri="{FF2B5EF4-FFF2-40B4-BE49-F238E27FC236}">
                <a16:creationId xmlns:a16="http://schemas.microsoft.com/office/drawing/2014/main" id="{4753EC4B-5C22-7893-D788-FF5FF2395959}"/>
              </a:ext>
            </a:extLst>
          </p:cNvPr>
          <p:cNvPicPr>
            <a:picLocks noChangeAspect="1"/>
          </p:cNvPicPr>
          <p:nvPr/>
        </p:nvPicPr>
        <p:blipFill>
          <a:blip r:embed="rId7"/>
          <a:stretch>
            <a:fillRect/>
          </a:stretch>
        </p:blipFill>
        <p:spPr>
          <a:xfrm>
            <a:off x="9588633" y="365373"/>
            <a:ext cx="1035033" cy="803187"/>
          </a:xfrm>
          <a:prstGeom prst="rect">
            <a:avLst/>
          </a:prstGeom>
        </p:spPr>
      </p:pic>
      <p:sp>
        <p:nvSpPr>
          <p:cNvPr id="3" name="Espace réservé du contenu 2">
            <a:extLst>
              <a:ext uri="{FF2B5EF4-FFF2-40B4-BE49-F238E27FC236}">
                <a16:creationId xmlns:a16="http://schemas.microsoft.com/office/drawing/2014/main" id="{38803496-91A6-6F64-AD2C-D15810FA0C02}"/>
              </a:ext>
            </a:extLst>
          </p:cNvPr>
          <p:cNvSpPr txBox="1">
            <a:spLocks/>
          </p:cNvSpPr>
          <p:nvPr/>
        </p:nvSpPr>
        <p:spPr>
          <a:xfrm>
            <a:off x="5542672" y="1734691"/>
            <a:ext cx="5080994" cy="4731946"/>
          </a:xfrm>
          <a:prstGeom prst="rect">
            <a:avLst/>
          </a:prstGeom>
        </p:spPr>
        <p:txBody>
          <a:bodyPr vert="horz" lIns="0" tIns="0" rIns="0" bIns="0" rtlCol="0">
            <a:normAutofit fontScale="47500" lnSpcReduction="20000"/>
          </a:bodyPr>
          <a:lstStyle>
            <a:lvl1pPr marL="360000" indent="-360000" algn="l" defTabSz="914400" rtl="0" eaLnBrk="1" latinLnBrk="0" hangingPunct="1">
              <a:lnSpc>
                <a:spcPct val="100000"/>
              </a:lnSpc>
              <a:spcBef>
                <a:spcPts val="0"/>
              </a:spcBef>
              <a:spcAft>
                <a:spcPts val="0"/>
              </a:spcAft>
              <a:buFontTx/>
              <a:buBlip>
                <a:blip r:embed="rId3"/>
              </a:buBlip>
              <a:defRPr sz="2600" b="1" kern="1200" baseline="0">
                <a:solidFill>
                  <a:schemeClr val="tx1"/>
                </a:solidFill>
                <a:latin typeface="+mn-lt"/>
                <a:ea typeface="+mn-ea"/>
                <a:cs typeface="+mn-cs"/>
              </a:defRPr>
            </a:lvl1pPr>
            <a:lvl2pPr marL="576000" indent="-216000" algn="l" defTabSz="914400" rtl="0" eaLnBrk="1" latinLnBrk="0" hangingPunct="1">
              <a:lnSpc>
                <a:spcPct val="100000"/>
              </a:lnSpc>
              <a:spcBef>
                <a:spcPts val="0"/>
              </a:spcBef>
              <a:spcAft>
                <a:spcPts val="0"/>
              </a:spcAft>
              <a:buFontTx/>
              <a:buBlip>
                <a:blip r:embed="rId4"/>
              </a:buBlip>
              <a:defRPr sz="2200" b="1" kern="1200" baseline="0">
                <a:solidFill>
                  <a:schemeClr val="tx1"/>
                </a:solidFill>
                <a:latin typeface="+mn-lt"/>
                <a:ea typeface="+mn-ea"/>
                <a:cs typeface="+mn-cs"/>
              </a:defRPr>
            </a:lvl2pPr>
            <a:lvl3pPr marL="756000" indent="-180000" algn="l" defTabSz="914400" rtl="0" eaLnBrk="1" latinLnBrk="0" hangingPunct="1">
              <a:lnSpc>
                <a:spcPct val="100000"/>
              </a:lnSpc>
              <a:spcBef>
                <a:spcPts val="0"/>
              </a:spcBef>
              <a:spcAft>
                <a:spcPts val="0"/>
              </a:spcAft>
              <a:buClr>
                <a:srgbClr val="F6EA00"/>
              </a:buClr>
              <a:buFont typeface="Wingdings 3" panose="05040102010807070707" pitchFamily="18" charset="2"/>
              <a:buChar char=""/>
              <a:defRPr sz="2000" b="0" kern="1200" baseline="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0"/>
              </a:spcAft>
              <a:buClr>
                <a:srgbClr val="F6EA00"/>
              </a:buClr>
              <a:buSzPct val="130000"/>
              <a:buFont typeface="Segoe UI Black" panose="020B0A02040204020203" pitchFamily="34" charset="0"/>
              <a:buChar char="»"/>
              <a:defRPr sz="1800" b="0" kern="1200" baseline="0">
                <a:solidFill>
                  <a:schemeClr val="tx1"/>
                </a:solidFill>
                <a:latin typeface="+mn-lt"/>
                <a:ea typeface="+mn-ea"/>
                <a:cs typeface="+mn-cs"/>
              </a:defRPr>
            </a:lvl4pPr>
            <a:lvl5pPr marL="1080000" indent="-180000" algn="l" defTabSz="914400" rtl="0" eaLnBrk="1" latinLnBrk="0" hangingPunct="1">
              <a:lnSpc>
                <a:spcPct val="100000"/>
              </a:lnSpc>
              <a:spcBef>
                <a:spcPts val="0"/>
              </a:spcBef>
              <a:spcAft>
                <a:spcPts val="0"/>
              </a:spcAft>
              <a:buClr>
                <a:srgbClr val="F6EA00"/>
              </a:buClr>
              <a:buSzPct val="140000"/>
              <a:buFont typeface="Segoe UI Black" panose="020B0A02040204020203" pitchFamily="34" charset="0"/>
              <a:buChar char="›"/>
              <a:defRPr sz="1600" b="0" i="0" kern="1200" baseline="0">
                <a:solidFill>
                  <a:schemeClr val="tx1"/>
                </a:solidFill>
                <a:latin typeface="+mn-lt"/>
                <a:ea typeface="+mn-ea"/>
                <a:cs typeface="+mn-cs"/>
              </a:defRPr>
            </a:lvl5pPr>
            <a:lvl6pPr marL="378000" indent="-180000" algn="l" defTabSz="914400" rtl="0" eaLnBrk="1" latinLnBrk="0" hangingPunct="1">
              <a:lnSpc>
                <a:spcPct val="100000"/>
              </a:lnSpc>
              <a:spcBef>
                <a:spcPts val="1000"/>
              </a:spcBef>
              <a:spcAft>
                <a:spcPts val="1000"/>
              </a:spcAft>
              <a:buSzPct val="95000"/>
              <a:buFontTx/>
              <a:buBlip>
                <a:blip r:embed="rId5"/>
              </a:buBlip>
              <a:defRPr sz="1600" kern="1200" baseline="0">
                <a:solidFill>
                  <a:schemeClr val="tx1"/>
                </a:solidFill>
                <a:latin typeface="+mn-lt"/>
                <a:ea typeface="+mn-ea"/>
                <a:cs typeface="+mn-cs"/>
              </a:defRPr>
            </a:lvl6pPr>
            <a:lvl7pPr marL="720000" indent="-162000" algn="l" defTabSz="914400" rtl="0" eaLnBrk="1" latinLnBrk="0" hangingPunct="1">
              <a:lnSpc>
                <a:spcPct val="100000"/>
              </a:lnSpc>
              <a:spcBef>
                <a:spcPts val="1000"/>
              </a:spcBef>
              <a:spcAft>
                <a:spcPts val="1000"/>
              </a:spcAft>
              <a:buSzPct val="65000"/>
              <a:buFontTx/>
              <a:buBlip>
                <a:blip r:embed="rId6"/>
              </a:buBlip>
              <a:defRPr sz="1600" kern="1200" baseline="0">
                <a:solidFill>
                  <a:schemeClr val="tx1"/>
                </a:solidFill>
                <a:latin typeface="+mn-lt"/>
                <a:ea typeface="+mn-ea"/>
                <a:cs typeface="+mn-cs"/>
              </a:defRPr>
            </a:lvl7pPr>
            <a:lvl8pPr marL="1080000" indent="0" algn="l" defTabSz="914400" rtl="0" eaLnBrk="1" latinLnBrk="0" hangingPunct="1">
              <a:lnSpc>
                <a:spcPct val="100000"/>
              </a:lnSpc>
              <a:spcBef>
                <a:spcPts val="0"/>
              </a:spcBef>
              <a:buFontTx/>
              <a:buNone/>
              <a:defRPr sz="1400" kern="1200" baseline="0">
                <a:solidFill>
                  <a:schemeClr val="tx1"/>
                </a:solidFill>
                <a:latin typeface="+mn-lt"/>
                <a:ea typeface="+mn-ea"/>
                <a:cs typeface="+mn-cs"/>
              </a:defRPr>
            </a:lvl8pPr>
            <a:lvl9pPr marL="1080000" indent="0" algn="l" defTabSz="914400" rtl="0" eaLnBrk="1" latinLnBrk="0" hangingPunct="1">
              <a:lnSpc>
                <a:spcPct val="100000"/>
              </a:lnSpc>
              <a:spcBef>
                <a:spcPts val="0"/>
              </a:spcBef>
              <a:spcAft>
                <a:spcPts val="0"/>
              </a:spcAft>
              <a:buSzPct val="70000"/>
              <a:buFontTx/>
              <a:buNone/>
              <a:defRPr sz="1400" kern="1200" baseline="0">
                <a:solidFill>
                  <a:schemeClr val="tx1"/>
                </a:solidFill>
                <a:latin typeface="+mn-lt"/>
                <a:ea typeface="+mn-ea"/>
                <a:cs typeface="+mn-cs"/>
              </a:defRPr>
            </a:lvl9pPr>
          </a:lstStyle>
          <a:p>
            <a:pPr marL="0" indent="0" defTabSz="727510">
              <a:lnSpc>
                <a:spcPct val="120000"/>
              </a:lnSpc>
              <a:buNone/>
            </a:pPr>
            <a:r>
              <a:rPr lang="fr-FR" sz="2512" dirty="0">
                <a:solidFill>
                  <a:prstClr val="black"/>
                </a:solidFill>
                <a:latin typeface="Calibri" panose="020F0502020204030204"/>
              </a:rPr>
              <a:t>Modalités des </a:t>
            </a:r>
            <a:r>
              <a:rPr lang="fr-FR" sz="2512" dirty="0" err="1">
                <a:solidFill>
                  <a:prstClr val="black"/>
                </a:solidFill>
                <a:latin typeface="Calibri" panose="020F0502020204030204"/>
              </a:rPr>
              <a:t>AàC</a:t>
            </a:r>
            <a:endParaRPr lang="fr-FR" sz="2512" dirty="0">
              <a:solidFill>
                <a:prstClr val="black"/>
              </a:solidFill>
              <a:latin typeface="Calibri" panose="020F0502020204030204"/>
            </a:endParaRPr>
          </a:p>
          <a:p>
            <a:pPr marL="0" indent="0" defTabSz="727510">
              <a:lnSpc>
                <a:spcPct val="120000"/>
              </a:lnSpc>
              <a:buNone/>
            </a:pPr>
            <a:r>
              <a:rPr lang="fr-FR" sz="2512" dirty="0">
                <a:solidFill>
                  <a:prstClr val="black"/>
                </a:solidFill>
                <a:latin typeface="Calibri" panose="020F0502020204030204"/>
              </a:rPr>
              <a:t>Pour rappel :</a:t>
            </a:r>
          </a:p>
          <a:p>
            <a:pPr marL="0" indent="0" fontAlgn="base">
              <a:buNone/>
            </a:pPr>
            <a:r>
              <a:rPr lang="fr-FR" sz="2200" dirty="0">
                <a:solidFill>
                  <a:prstClr val="black"/>
                </a:solidFill>
                <a:latin typeface="Calibri" panose="020F0502020204030204"/>
              </a:rPr>
              <a:t>1/ </a:t>
            </a:r>
            <a:r>
              <a:rPr lang="fr-FR" sz="1600" b="0" dirty="0"/>
              <a:t>Le financement d’une solution (exemples : les Box Destination Cap BTP ou encore 1,2,3 Podium) ; ​</a:t>
            </a:r>
          </a:p>
          <a:p>
            <a:pPr marL="0" indent="0" fontAlgn="base">
              <a:buNone/>
            </a:pPr>
            <a:r>
              <a:rPr lang="fr-FR" sz="2200" dirty="0">
                <a:solidFill>
                  <a:prstClr val="black"/>
                </a:solidFill>
                <a:latin typeface="Calibri" panose="020F0502020204030204"/>
              </a:rPr>
              <a:t>2/ </a:t>
            </a:r>
            <a:r>
              <a:rPr lang="fr-FR" sz="1600" b="0" dirty="0"/>
              <a:t>Le déploiement d’un dispositif via le financement de prestataires référencés par le CCCA-BTP (exemple : aide à la rédaction) ;​</a:t>
            </a:r>
          </a:p>
          <a:p>
            <a:pPr marL="0" indent="0" fontAlgn="base">
              <a:buNone/>
            </a:pPr>
            <a:r>
              <a:rPr lang="fr-FR" sz="2200" dirty="0">
                <a:solidFill>
                  <a:prstClr val="black"/>
                </a:solidFill>
                <a:latin typeface="Calibri" panose="020F0502020204030204"/>
              </a:rPr>
              <a:t>3/ </a:t>
            </a:r>
            <a:r>
              <a:rPr lang="fr-FR" sz="1600" b="0" dirty="0"/>
              <a:t>Le déploiement d’un dispositif avec l’appui important du CCCA-BTP (exemples : BTP-BTP) incluant des productions concrètes (livre blanc, doc méthodologique etc…) et accompagnement fort des expertises du CCCA-BTP. </a:t>
            </a:r>
          </a:p>
          <a:p>
            <a:pPr marL="0" indent="0" fontAlgn="base">
              <a:buNone/>
            </a:pPr>
            <a:r>
              <a:rPr lang="fr-FR" sz="1600" b="0" dirty="0"/>
              <a:t>Mobilisation de ressources humaines chez le porteur, qui pourra éventuellement faire appel à un prestataire pour l’aider dans le déploiement du dispositif. ​</a:t>
            </a:r>
          </a:p>
          <a:p>
            <a:pPr marL="0" indent="0" defTabSz="727510">
              <a:lnSpc>
                <a:spcPct val="120000"/>
              </a:lnSpc>
              <a:buNone/>
            </a:pPr>
            <a:endParaRPr lang="fr-FR" sz="1491" dirty="0">
              <a:solidFill>
                <a:prstClr val="black"/>
              </a:solidFill>
              <a:latin typeface="Calibri" panose="020F0502020204030204"/>
            </a:endParaRPr>
          </a:p>
          <a:p>
            <a:pPr marL="0" indent="0" defTabSz="727510">
              <a:lnSpc>
                <a:spcPct val="120000"/>
              </a:lnSpc>
              <a:buNone/>
            </a:pPr>
            <a:endParaRPr lang="fr-FR" sz="1491" dirty="0">
              <a:solidFill>
                <a:prstClr val="black"/>
              </a:solidFill>
              <a:latin typeface="Calibri" panose="020F0502020204030204"/>
            </a:endParaRPr>
          </a:p>
          <a:p>
            <a:pPr marL="251191" lvl="1" indent="-251191" defTabSz="727510">
              <a:buBlip>
                <a:blip r:embed="rId3"/>
              </a:buBlip>
            </a:pPr>
            <a:r>
              <a:rPr lang="fr-FR" sz="2100" b="0" dirty="0">
                <a:solidFill>
                  <a:prstClr val="black"/>
                </a:solidFill>
                <a:latin typeface="Calibri" panose="020F0502020204030204"/>
              </a:rPr>
              <a:t>Performance et transition énergétique des OF.A : </a:t>
            </a:r>
          </a:p>
          <a:p>
            <a:pPr marL="431191" lvl="2" indent="-251191" defTabSz="727510">
              <a:buBlip>
                <a:blip r:embed="rId3"/>
              </a:buBlip>
            </a:pPr>
            <a:r>
              <a:rPr lang="fr-FR" sz="1600" dirty="0">
                <a:solidFill>
                  <a:prstClr val="black"/>
                </a:solidFill>
                <a:latin typeface="Calibri" panose="020F0502020204030204"/>
              </a:rPr>
              <a:t>Audit de performance énergétique </a:t>
            </a:r>
            <a:r>
              <a:rPr lang="fr-FR" sz="2500" b="1" dirty="0">
                <a:solidFill>
                  <a:prstClr val="black"/>
                </a:solidFill>
              </a:rPr>
              <a:t>: 1/</a:t>
            </a:r>
          </a:p>
          <a:p>
            <a:pPr marL="251191" lvl="1" indent="-251191" defTabSz="727510">
              <a:buBlip>
                <a:blip r:embed="rId3"/>
              </a:buBlip>
            </a:pPr>
            <a:endParaRPr lang="fr-FR" sz="2100" b="0" dirty="0">
              <a:solidFill>
                <a:prstClr val="black"/>
              </a:solidFill>
              <a:latin typeface="Calibri" panose="020F0502020204030204"/>
            </a:endParaRPr>
          </a:p>
          <a:p>
            <a:pPr marL="251191" lvl="1" indent="-251191" defTabSz="727510">
              <a:buBlip>
                <a:blip r:embed="rId3"/>
              </a:buBlip>
            </a:pPr>
            <a:r>
              <a:rPr lang="fr-FR" sz="2100" b="0" dirty="0">
                <a:solidFill>
                  <a:prstClr val="black"/>
                </a:solidFill>
                <a:latin typeface="Calibri" panose="020F0502020204030204"/>
              </a:rPr>
              <a:t>Excellence et attractivité </a:t>
            </a:r>
          </a:p>
          <a:p>
            <a:pPr marL="683191" lvl="3" indent="-251191" defTabSz="727510">
              <a:buBlip>
                <a:blip r:embed="rId3"/>
              </a:buBlip>
            </a:pPr>
            <a:r>
              <a:rPr lang="fr-FR" sz="1600" dirty="0">
                <a:solidFill>
                  <a:prstClr val="black"/>
                </a:solidFill>
                <a:latin typeface="Calibri" panose="020F0502020204030204"/>
              </a:rPr>
              <a:t>Box destination cap BTP </a:t>
            </a:r>
            <a:r>
              <a:rPr lang="fr-FR" sz="2500" b="1" dirty="0">
                <a:solidFill>
                  <a:prstClr val="black"/>
                </a:solidFill>
              </a:rPr>
              <a:t>: 1/</a:t>
            </a:r>
          </a:p>
          <a:p>
            <a:pPr marL="683191" lvl="3" indent="-251191" defTabSz="727510">
              <a:buBlip>
                <a:blip r:embed="rId3"/>
              </a:buBlip>
            </a:pPr>
            <a:r>
              <a:rPr lang="fr-FR" sz="1600" dirty="0">
                <a:solidFill>
                  <a:prstClr val="black"/>
                </a:solidFill>
                <a:latin typeface="Calibri" panose="020F0502020204030204"/>
              </a:rPr>
              <a:t>1,2,3 Podium </a:t>
            </a:r>
            <a:r>
              <a:rPr lang="fr-FR" sz="2500" b="1" dirty="0">
                <a:solidFill>
                  <a:prstClr val="black"/>
                </a:solidFill>
              </a:rPr>
              <a:t>: 1/</a:t>
            </a:r>
          </a:p>
          <a:p>
            <a:pPr marL="432000" lvl="3" indent="0" defTabSz="727510">
              <a:buNone/>
            </a:pPr>
            <a:endParaRPr lang="fr-FR" sz="2100" b="0" dirty="0">
              <a:solidFill>
                <a:prstClr val="black"/>
              </a:solidFill>
              <a:latin typeface="Calibri" panose="020F0502020204030204"/>
            </a:endParaRPr>
          </a:p>
          <a:p>
            <a:pPr marL="251191" lvl="1" indent="-251191" defTabSz="727510">
              <a:buBlip>
                <a:blip r:embed="rId3"/>
              </a:buBlip>
            </a:pPr>
            <a:r>
              <a:rPr lang="fr-FR" sz="2100" b="0" dirty="0">
                <a:solidFill>
                  <a:prstClr val="black"/>
                </a:solidFill>
                <a:latin typeface="Calibri" panose="020F0502020204030204"/>
              </a:rPr>
              <a:t>Développement des compétences </a:t>
            </a:r>
          </a:p>
          <a:p>
            <a:pPr marL="683191" lvl="3" indent="-251191" defTabSz="727510">
              <a:buBlip>
                <a:blip r:embed="rId3"/>
              </a:buBlip>
            </a:pPr>
            <a:r>
              <a:rPr lang="fr-FR" sz="1600" dirty="0">
                <a:solidFill>
                  <a:prstClr val="black"/>
                </a:solidFill>
                <a:latin typeface="Calibri" panose="020F0502020204030204"/>
              </a:rPr>
              <a:t>Mobilité </a:t>
            </a:r>
            <a:r>
              <a:rPr lang="fr-FR" sz="2500" b="1" dirty="0">
                <a:solidFill>
                  <a:prstClr val="black"/>
                </a:solidFill>
              </a:rPr>
              <a:t>: 3/</a:t>
            </a:r>
          </a:p>
          <a:p>
            <a:pPr marL="683191" lvl="3" indent="-251191" defTabSz="727510">
              <a:buBlip>
                <a:blip r:embed="rId3"/>
              </a:buBlip>
            </a:pPr>
            <a:r>
              <a:rPr lang="fr-FR" sz="1600" b="0" dirty="0">
                <a:solidFill>
                  <a:prstClr val="black"/>
                </a:solidFill>
                <a:latin typeface="Calibri" panose="020F0502020204030204"/>
              </a:rPr>
              <a:t>Modularisation </a:t>
            </a:r>
            <a:r>
              <a:rPr lang="fr-FR" sz="2500" b="1" dirty="0">
                <a:solidFill>
                  <a:prstClr val="black"/>
                </a:solidFill>
              </a:rPr>
              <a:t>: 2/</a:t>
            </a:r>
          </a:p>
          <a:p>
            <a:pPr marL="683191" lvl="3" indent="-251191" defTabSz="727510">
              <a:buBlip>
                <a:blip r:embed="rId3"/>
              </a:buBlip>
            </a:pPr>
            <a:r>
              <a:rPr lang="fr-FR" sz="1600" dirty="0">
                <a:solidFill>
                  <a:prstClr val="black"/>
                </a:solidFill>
              </a:rPr>
              <a:t>Santé physique et mentale, sécurité : cahier des charges sera disponible T2 2026</a:t>
            </a:r>
          </a:p>
          <a:p>
            <a:pPr marL="683191" lvl="3" indent="-251191" defTabSz="727510">
              <a:buBlip>
                <a:blip r:embed="rId3"/>
              </a:buBlip>
            </a:pPr>
            <a:r>
              <a:rPr lang="fr-FR" sz="1600" dirty="0">
                <a:solidFill>
                  <a:prstClr val="black"/>
                </a:solidFill>
              </a:rPr>
              <a:t>Prépa-apprentissage : </a:t>
            </a:r>
          </a:p>
          <a:p>
            <a:pPr marL="683191" lvl="3" indent="-251191" defTabSz="727510">
              <a:buBlip>
                <a:blip r:embed="rId3"/>
              </a:buBlip>
            </a:pPr>
            <a:endParaRPr lang="fr-FR" sz="1500" b="0" dirty="0">
              <a:solidFill>
                <a:prstClr val="black"/>
              </a:solidFill>
              <a:latin typeface="Calibri" panose="020F0502020204030204"/>
            </a:endParaRPr>
          </a:p>
          <a:p>
            <a:pPr marL="251191" lvl="1" indent="-251191" defTabSz="727510">
              <a:buBlip>
                <a:blip r:embed="rId3"/>
              </a:buBlip>
            </a:pPr>
            <a:r>
              <a:rPr lang="fr-FR" sz="2100" b="0" dirty="0">
                <a:solidFill>
                  <a:prstClr val="black"/>
                </a:solidFill>
                <a:latin typeface="Calibri" panose="020F0502020204030204"/>
              </a:rPr>
              <a:t>Diversification des actions de formation </a:t>
            </a:r>
            <a:endParaRPr lang="fr-FR" sz="2100" b="0" dirty="0">
              <a:solidFill>
                <a:prstClr val="black"/>
              </a:solidFill>
              <a:highlight>
                <a:srgbClr val="FFFF00"/>
              </a:highlight>
              <a:latin typeface="Calibri" panose="020F0502020204030204"/>
            </a:endParaRPr>
          </a:p>
          <a:p>
            <a:pPr marL="683191" lvl="3" indent="-251191" defTabSz="727510">
              <a:buBlip>
                <a:blip r:embed="rId3"/>
              </a:buBlip>
            </a:pPr>
            <a:r>
              <a:rPr lang="fr-FR" sz="1600" dirty="0">
                <a:solidFill>
                  <a:prstClr val="black"/>
                </a:solidFill>
                <a:latin typeface="Calibri" panose="020F0502020204030204"/>
              </a:rPr>
              <a:t>BTP </a:t>
            </a:r>
            <a:r>
              <a:rPr lang="fr-FR" sz="1600" dirty="0" err="1">
                <a:solidFill>
                  <a:prstClr val="black"/>
                </a:solidFill>
                <a:latin typeface="Calibri" panose="020F0502020204030204"/>
              </a:rPr>
              <a:t>BTP</a:t>
            </a:r>
            <a:r>
              <a:rPr lang="fr-FR" sz="1600" dirty="0">
                <a:solidFill>
                  <a:prstClr val="black"/>
                </a:solidFill>
                <a:latin typeface="Calibri" panose="020F0502020204030204"/>
              </a:rPr>
              <a:t> : </a:t>
            </a:r>
            <a:r>
              <a:rPr lang="fr-FR" sz="2300" b="1" dirty="0">
                <a:solidFill>
                  <a:prstClr val="black"/>
                </a:solidFill>
                <a:latin typeface="Calibri" panose="020F0502020204030204"/>
              </a:rPr>
              <a:t>3</a:t>
            </a:r>
            <a:r>
              <a:rPr lang="fr-FR" sz="1900" b="1" dirty="0">
                <a:solidFill>
                  <a:prstClr val="black"/>
                </a:solidFill>
              </a:rPr>
              <a:t>/</a:t>
            </a:r>
            <a:endParaRPr lang="fr-FR" sz="1600" dirty="0">
              <a:solidFill>
                <a:prstClr val="black"/>
              </a:solidFill>
              <a:latin typeface="Calibri" panose="020F0502020204030204"/>
            </a:endParaRPr>
          </a:p>
          <a:p>
            <a:pPr marL="683191" lvl="3" indent="-251191" defTabSz="727510">
              <a:buBlip>
                <a:blip r:embed="rId3"/>
              </a:buBlip>
            </a:pPr>
            <a:r>
              <a:rPr lang="fr-FR" sz="1600" b="0" dirty="0">
                <a:solidFill>
                  <a:prstClr val="black"/>
                </a:solidFill>
                <a:latin typeface="Calibri" panose="020F0502020204030204"/>
              </a:rPr>
              <a:t>Pédagogie immersive </a:t>
            </a:r>
            <a:r>
              <a:rPr lang="fr-FR" sz="2500" b="1" dirty="0">
                <a:solidFill>
                  <a:prstClr val="black"/>
                </a:solidFill>
              </a:rPr>
              <a:t>: 3/</a:t>
            </a:r>
          </a:p>
          <a:p>
            <a:pPr marL="251191" lvl="1" indent="-251191" defTabSz="727510">
              <a:buBlip>
                <a:blip r:embed="rId3"/>
              </a:buBlip>
            </a:pPr>
            <a:endParaRPr lang="fr-FR" sz="2100" b="0" dirty="0">
              <a:solidFill>
                <a:prstClr val="black"/>
              </a:solidFill>
              <a:latin typeface="Calibri" panose="020F0502020204030204"/>
            </a:endParaRPr>
          </a:p>
          <a:p>
            <a:pPr marL="251191" lvl="1" indent="-251191" defTabSz="727510">
              <a:buBlip>
                <a:blip r:embed="rId3"/>
              </a:buBlip>
            </a:pPr>
            <a:r>
              <a:rPr lang="fr-FR" sz="2100" b="0" dirty="0">
                <a:solidFill>
                  <a:prstClr val="black"/>
                </a:solidFill>
                <a:latin typeface="Calibri" panose="020F0502020204030204"/>
              </a:rPr>
              <a:t>Transition et évolution des OF.A : </a:t>
            </a:r>
            <a:r>
              <a:rPr lang="fr-FR" sz="2100" b="0" dirty="0">
                <a:solidFill>
                  <a:prstClr val="black"/>
                </a:solidFill>
                <a:highlight>
                  <a:srgbClr val="FFFF00"/>
                </a:highlight>
                <a:latin typeface="Calibri" panose="020F0502020204030204"/>
              </a:rPr>
              <a:t> </a:t>
            </a:r>
          </a:p>
          <a:p>
            <a:pPr marL="683191" lvl="3" indent="-251191" defTabSz="727510">
              <a:buBlip>
                <a:blip r:embed="rId3"/>
              </a:buBlip>
            </a:pPr>
            <a:r>
              <a:rPr lang="fr-FR" sz="1600" dirty="0">
                <a:solidFill>
                  <a:prstClr val="black"/>
                </a:solidFill>
                <a:latin typeface="Calibri" panose="020F0502020204030204"/>
              </a:rPr>
              <a:t>Accompagnement dans la construction d’une démarche stratégique et consolidation des modèles économiques : </a:t>
            </a:r>
            <a:r>
              <a:rPr lang="fr-FR" sz="2500" b="1" dirty="0">
                <a:solidFill>
                  <a:prstClr val="black"/>
                </a:solidFill>
              </a:rPr>
              <a:t>2/</a:t>
            </a:r>
          </a:p>
          <a:p>
            <a:pPr marL="683191" lvl="3" indent="-251191" defTabSz="727510">
              <a:buBlip>
                <a:blip r:embed="rId3"/>
              </a:buBlip>
            </a:pPr>
            <a:r>
              <a:rPr lang="fr-FR" sz="1600" b="0" dirty="0">
                <a:solidFill>
                  <a:prstClr val="black"/>
                </a:solidFill>
                <a:latin typeface="Calibri" panose="020F0502020204030204"/>
              </a:rPr>
              <a:t>Accompagnement dans la </a:t>
            </a:r>
            <a:r>
              <a:rPr lang="fr-FR" sz="1600" dirty="0">
                <a:solidFill>
                  <a:prstClr val="black"/>
                </a:solidFill>
                <a:latin typeface="Calibri" panose="020F0502020204030204"/>
              </a:rPr>
              <a:t>structuration et le développement de la formation continue </a:t>
            </a:r>
            <a:r>
              <a:rPr lang="fr-FR" sz="1600" b="0" dirty="0">
                <a:solidFill>
                  <a:prstClr val="black"/>
                </a:solidFill>
                <a:latin typeface="Calibri" panose="020F0502020204030204"/>
              </a:rPr>
              <a:t>: </a:t>
            </a:r>
            <a:r>
              <a:rPr lang="fr-FR" sz="2500" b="1" dirty="0">
                <a:solidFill>
                  <a:prstClr val="black"/>
                </a:solidFill>
              </a:rPr>
              <a:t>2</a:t>
            </a:r>
            <a:r>
              <a:rPr lang="fr-FR" sz="1900" b="1" dirty="0">
                <a:solidFill>
                  <a:prstClr val="black"/>
                </a:solidFill>
              </a:rPr>
              <a:t>/</a:t>
            </a:r>
            <a:endParaRPr lang="fr-FR" sz="1600" b="0" dirty="0">
              <a:solidFill>
                <a:prstClr val="black"/>
              </a:solidFill>
              <a:latin typeface="Calibri" panose="020F0502020204030204"/>
            </a:endParaRPr>
          </a:p>
          <a:p>
            <a:pPr marL="683191" lvl="3" indent="-251191" defTabSz="727510">
              <a:buBlip>
                <a:blip r:embed="rId3"/>
              </a:buBlip>
            </a:pPr>
            <a:r>
              <a:rPr lang="fr-FR" sz="1600" dirty="0">
                <a:solidFill>
                  <a:prstClr val="black"/>
                </a:solidFill>
                <a:latin typeface="Calibri" panose="020F0502020204030204"/>
              </a:rPr>
              <a:t>Accompagnement dans le diagnostic et la mise en œuvre de la stratégie IA au sein des organisations : </a:t>
            </a:r>
            <a:r>
              <a:rPr lang="fr-FR" sz="2500" b="1" dirty="0">
                <a:solidFill>
                  <a:prstClr val="black"/>
                </a:solidFill>
              </a:rPr>
              <a:t>2</a:t>
            </a:r>
            <a:r>
              <a:rPr lang="fr-FR" sz="2100" b="1" dirty="0">
                <a:solidFill>
                  <a:prstClr val="black"/>
                </a:solidFill>
              </a:rPr>
              <a:t>/</a:t>
            </a:r>
            <a:endParaRPr lang="fr-FR" sz="1900" dirty="0">
              <a:solidFill>
                <a:prstClr val="black"/>
              </a:solidFill>
              <a:latin typeface="Calibri" panose="020F0502020204030204"/>
            </a:endParaRPr>
          </a:p>
          <a:p>
            <a:pPr marL="683191" lvl="3" indent="-251191" defTabSz="727510">
              <a:buBlip>
                <a:blip r:embed="rId3"/>
              </a:buBlip>
            </a:pPr>
            <a:r>
              <a:rPr lang="fr-FR" sz="1600" dirty="0">
                <a:solidFill>
                  <a:prstClr val="black"/>
                </a:solidFill>
                <a:latin typeface="Calibri" panose="020F0502020204030204"/>
              </a:rPr>
              <a:t>Accompagnement dans la mise en place d’une démarche RSE: </a:t>
            </a:r>
            <a:r>
              <a:rPr lang="fr-FR" sz="2500" b="1" dirty="0">
                <a:solidFill>
                  <a:prstClr val="black"/>
                </a:solidFill>
              </a:rPr>
              <a:t>2</a:t>
            </a:r>
            <a:r>
              <a:rPr lang="fr-FR" sz="1900" b="1" dirty="0">
                <a:solidFill>
                  <a:prstClr val="black"/>
                </a:solidFill>
              </a:rPr>
              <a:t>/</a:t>
            </a:r>
            <a:endParaRPr lang="fr-FR" sz="1600" dirty="0">
              <a:solidFill>
                <a:prstClr val="black"/>
              </a:solidFill>
              <a:latin typeface="Calibri" panose="020F0502020204030204"/>
            </a:endParaRPr>
          </a:p>
          <a:p>
            <a:pPr marL="683191" lvl="3" indent="-251191" defTabSz="727510">
              <a:buBlip>
                <a:blip r:embed="rId3"/>
              </a:buBlip>
            </a:pPr>
            <a:endParaRPr lang="fr-FR" sz="1300" b="0" dirty="0">
              <a:solidFill>
                <a:prstClr val="black"/>
              </a:solidFill>
              <a:highlight>
                <a:srgbClr val="FFFF00"/>
              </a:highlight>
              <a:latin typeface="Calibri" panose="020F0502020204030204"/>
            </a:endParaRPr>
          </a:p>
          <a:p>
            <a:pPr marL="0" lvl="1" indent="0" defTabSz="727510">
              <a:buNone/>
            </a:pPr>
            <a:endParaRPr lang="fr-FR" sz="2372" dirty="0">
              <a:solidFill>
                <a:prstClr val="black"/>
              </a:solidFill>
              <a:latin typeface="Calibri" panose="020F0502020204030204"/>
            </a:endParaRPr>
          </a:p>
        </p:txBody>
      </p:sp>
    </p:spTree>
    <p:extLst>
      <p:ext uri="{BB962C8B-B14F-4D97-AF65-F5344CB8AC3E}">
        <p14:creationId xmlns:p14="http://schemas.microsoft.com/office/powerpoint/2010/main" val="318038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1tLKY5TsIsIV6DkosGL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1tLKY5TsIsIV6DkosGLOA"/>
</p:tagLst>
</file>

<file path=ppt/theme/theme1.xml><?xml version="1.0" encoding="utf-8"?>
<a:theme xmlns:a="http://schemas.openxmlformats.org/drawingml/2006/main" name="CCCA BTP">
  <a:themeElements>
    <a:clrScheme name="Personnalisé 5">
      <a:dk1>
        <a:sysClr val="windowText" lastClr="000000"/>
      </a:dk1>
      <a:lt1>
        <a:sysClr val="window" lastClr="FFFFFF"/>
      </a:lt1>
      <a:dk2>
        <a:srgbClr val="000000"/>
      </a:dk2>
      <a:lt2>
        <a:srgbClr val="FFFFFF"/>
      </a:lt2>
      <a:accent1>
        <a:srgbClr val="000000"/>
      </a:accent1>
      <a:accent2>
        <a:srgbClr val="FFF216"/>
      </a:accent2>
      <a:accent3>
        <a:srgbClr val="77787B"/>
      </a:accent3>
      <a:accent4>
        <a:srgbClr val="F99D1B"/>
      </a:accent4>
      <a:accent5>
        <a:srgbClr val="5CC4B8"/>
      </a:accent5>
      <a:accent6>
        <a:srgbClr val="E7E7E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spAutoFit/>
      </a:bodyPr>
      <a:lstStyle>
        <a:defPPr algn="l">
          <a:defRPr sz="1600" smtClean="0"/>
        </a:defPPr>
      </a:lstStyle>
    </a:txDef>
  </a:objectDefaults>
  <a:extraClrSchemeLst/>
  <a:extLst>
    <a:ext uri="{05A4C25C-085E-4340-85A3-A5531E510DB2}">
      <thm15:themeFamily xmlns:thm15="http://schemas.microsoft.com/office/thememl/2012/main" name="V6_CCCA_BTP_modele_presentation  -  Lecture seule" id="{8401A024-6D6E-4A57-94B8-CB3463E418AF}" vid="{73CFEEE8-F202-4911-9D9B-D44665329102}"/>
    </a:ext>
  </a:extLst>
</a:theme>
</file>

<file path=ppt/theme/theme2.xml><?xml version="1.0" encoding="utf-8"?>
<a:theme xmlns:a="http://schemas.openxmlformats.org/drawingml/2006/main" name="1_CCCA BTP">
  <a:themeElements>
    <a:clrScheme name="Personnalisé 5">
      <a:dk1>
        <a:sysClr val="windowText" lastClr="000000"/>
      </a:dk1>
      <a:lt1>
        <a:sysClr val="window" lastClr="FFFFFF"/>
      </a:lt1>
      <a:dk2>
        <a:srgbClr val="000000"/>
      </a:dk2>
      <a:lt2>
        <a:srgbClr val="FFFFFF"/>
      </a:lt2>
      <a:accent1>
        <a:srgbClr val="000000"/>
      </a:accent1>
      <a:accent2>
        <a:srgbClr val="FFF216"/>
      </a:accent2>
      <a:accent3>
        <a:srgbClr val="77787B"/>
      </a:accent3>
      <a:accent4>
        <a:srgbClr val="F99D1B"/>
      </a:accent4>
      <a:accent5>
        <a:srgbClr val="5CC4B8"/>
      </a:accent5>
      <a:accent6>
        <a:srgbClr val="E7E7E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spAutoFit/>
      </a:bodyPr>
      <a:lstStyle>
        <a:defPPr algn="l">
          <a:defRPr sz="1600" smtClean="0"/>
        </a:defPPr>
      </a:lstStyle>
    </a:txDef>
  </a:objectDefaults>
  <a:extraClrSchemeLst/>
  <a:extLst>
    <a:ext uri="{05A4C25C-085E-4340-85A3-A5531E510DB2}">
      <thm15:themeFamily xmlns:thm15="http://schemas.microsoft.com/office/thememl/2012/main" name="V6_CCCA_BTP_modele_presentation  -  Lecture seule" id="{8401A024-6D6E-4A57-94B8-CB3463E418AF}" vid="{73CFEEE8-F202-4911-9D9B-D44665329102}"/>
    </a:ext>
  </a:extLst>
</a:theme>
</file>

<file path=ppt/theme/theme3.xml><?xml version="1.0" encoding="utf-8"?>
<a:theme xmlns:a="http://schemas.openxmlformats.org/drawingml/2006/main" name="2_CCCA BTP">
  <a:themeElements>
    <a:clrScheme name="Personnalisé 5">
      <a:dk1>
        <a:sysClr val="windowText" lastClr="000000"/>
      </a:dk1>
      <a:lt1>
        <a:sysClr val="window" lastClr="FFFFFF"/>
      </a:lt1>
      <a:dk2>
        <a:srgbClr val="000000"/>
      </a:dk2>
      <a:lt2>
        <a:srgbClr val="FFFFFF"/>
      </a:lt2>
      <a:accent1>
        <a:srgbClr val="000000"/>
      </a:accent1>
      <a:accent2>
        <a:srgbClr val="FFF216"/>
      </a:accent2>
      <a:accent3>
        <a:srgbClr val="77787B"/>
      </a:accent3>
      <a:accent4>
        <a:srgbClr val="F99D1B"/>
      </a:accent4>
      <a:accent5>
        <a:srgbClr val="5CC4B8"/>
      </a:accent5>
      <a:accent6>
        <a:srgbClr val="E7E7E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spAutoFit/>
      </a:bodyPr>
      <a:lstStyle>
        <a:defPPr algn="l">
          <a:defRPr sz="1600" smtClean="0"/>
        </a:defPPr>
      </a:lstStyle>
    </a:txDef>
  </a:objectDefaults>
  <a:extraClrSchemeLst/>
  <a:extLst>
    <a:ext uri="{05A4C25C-085E-4340-85A3-A5531E510DB2}">
      <thm15:themeFamily xmlns:thm15="http://schemas.microsoft.com/office/thememl/2012/main" name="GTP AàP Partie critères 16122025 VF  -  Mode de compatibilité" id="{25D30A6D-A4C7-4AF0-BAEB-06056B7E04E2}" vid="{5B1023FA-B6DA-4C91-B7C3-DE9C97FFDC94}"/>
    </a:ext>
  </a:extLst>
</a:theme>
</file>

<file path=ppt/theme/theme4.xml><?xml version="1.0" encoding="utf-8"?>
<a:theme xmlns:a="http://schemas.openxmlformats.org/drawingml/2006/main" name="3_CCCA BTP">
  <a:themeElements>
    <a:clrScheme name="Personnalisé 5">
      <a:dk1>
        <a:sysClr val="windowText" lastClr="000000"/>
      </a:dk1>
      <a:lt1>
        <a:sysClr val="window" lastClr="FFFFFF"/>
      </a:lt1>
      <a:dk2>
        <a:srgbClr val="000000"/>
      </a:dk2>
      <a:lt2>
        <a:srgbClr val="FFFFFF"/>
      </a:lt2>
      <a:accent1>
        <a:srgbClr val="000000"/>
      </a:accent1>
      <a:accent2>
        <a:srgbClr val="FFF216"/>
      </a:accent2>
      <a:accent3>
        <a:srgbClr val="77787B"/>
      </a:accent3>
      <a:accent4>
        <a:srgbClr val="F99D1B"/>
      </a:accent4>
      <a:accent5>
        <a:srgbClr val="5CC4B8"/>
      </a:accent5>
      <a:accent6>
        <a:srgbClr val="E7E7E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spAutoFit/>
      </a:bodyPr>
      <a:lstStyle>
        <a:defPPr algn="l">
          <a:defRPr sz="1600" smtClean="0"/>
        </a:defPPr>
      </a:lstStyle>
    </a:txDef>
  </a:objectDefaults>
  <a:extraClrSchemeLst/>
  <a:extLst>
    <a:ext uri="{05A4C25C-085E-4340-85A3-A5531E510DB2}">
      <thm15:themeFamily xmlns:thm15="http://schemas.microsoft.com/office/thememl/2012/main" name="GTP AàP Partie critères 16122025 VF  -  Mode de compatibilité" id="{25D30A6D-A4C7-4AF0-BAEB-06056B7E04E2}" vid="{83C70110-32F1-4AA7-9F4F-0AE992B46D44}"/>
    </a:ext>
  </a:extLst>
</a:theme>
</file>

<file path=ppt/theme/theme5.xml><?xml version="1.0" encoding="utf-8"?>
<a:theme xmlns:a="http://schemas.openxmlformats.org/drawingml/2006/main" name="4_CCCA BTP">
  <a:themeElements>
    <a:clrScheme name="Personnalisé 5">
      <a:dk1>
        <a:sysClr val="windowText" lastClr="000000"/>
      </a:dk1>
      <a:lt1>
        <a:sysClr val="window" lastClr="FFFFFF"/>
      </a:lt1>
      <a:dk2>
        <a:srgbClr val="000000"/>
      </a:dk2>
      <a:lt2>
        <a:srgbClr val="FFFFFF"/>
      </a:lt2>
      <a:accent1>
        <a:srgbClr val="000000"/>
      </a:accent1>
      <a:accent2>
        <a:srgbClr val="FFF216"/>
      </a:accent2>
      <a:accent3>
        <a:srgbClr val="77787B"/>
      </a:accent3>
      <a:accent4>
        <a:srgbClr val="F99D1B"/>
      </a:accent4>
      <a:accent5>
        <a:srgbClr val="5CC4B8"/>
      </a:accent5>
      <a:accent6>
        <a:srgbClr val="E7E7E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spAutoFit/>
      </a:bodyPr>
      <a:lstStyle>
        <a:defPPr algn="l">
          <a:defRPr sz="1600" smtClean="0"/>
        </a:defPPr>
      </a:lstStyle>
    </a:txDef>
  </a:objectDefaults>
  <a:extraClrSchemeLst/>
  <a:extLst>
    <a:ext uri="{05A4C25C-085E-4340-85A3-A5531E510DB2}">
      <thm15:themeFamily xmlns:thm15="http://schemas.microsoft.com/office/thememl/2012/main" name="GTP AàP Partie critères 16122025 VF  -  Mode de compatibilité" id="{25D30A6D-A4C7-4AF0-BAEB-06056B7E04E2}" vid="{BF0D8AE8-AF63-4239-B07F-4914420D273B}"/>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nalisé 5">
    <a:dk1>
      <a:sysClr val="windowText" lastClr="000000"/>
    </a:dk1>
    <a:lt1>
      <a:sysClr val="window" lastClr="FFFFFF"/>
    </a:lt1>
    <a:dk2>
      <a:srgbClr val="000000"/>
    </a:dk2>
    <a:lt2>
      <a:srgbClr val="FFFFFF"/>
    </a:lt2>
    <a:accent1>
      <a:srgbClr val="000000"/>
    </a:accent1>
    <a:accent2>
      <a:srgbClr val="FFF216"/>
    </a:accent2>
    <a:accent3>
      <a:srgbClr val="77787B"/>
    </a:accent3>
    <a:accent4>
      <a:srgbClr val="F99D1B"/>
    </a:accent4>
    <a:accent5>
      <a:srgbClr val="5CC4B8"/>
    </a:accent5>
    <a:accent6>
      <a:srgbClr val="E7E7E8"/>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0fea8e-bb4f-4b2f-af2d-5f87dafa973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DB19A061DE2648B887E36B1A666BDF" ma:contentTypeVersion="15" ma:contentTypeDescription="Crée un document." ma:contentTypeScope="" ma:versionID="8da4825ff5f85cf8db15b28ea1955802">
  <xsd:schema xmlns:xsd="http://www.w3.org/2001/XMLSchema" xmlns:xs="http://www.w3.org/2001/XMLSchema" xmlns:p="http://schemas.microsoft.com/office/2006/metadata/properties" xmlns:ns2="cf0fea8e-bb4f-4b2f-af2d-5f87dafa973c" xmlns:ns3="3c33c1a1-bc78-4adc-9139-94b3c2897f73" targetNamespace="http://schemas.microsoft.com/office/2006/metadata/properties" ma:root="true" ma:fieldsID="37a9d51c71d48b6d5fed54403c1596e0" ns2:_="" ns3:_="">
    <xsd:import namespace="cf0fea8e-bb4f-4b2f-af2d-5f87dafa973c"/>
    <xsd:import namespace="3c33c1a1-bc78-4adc-9139-94b3c2897f7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Locatio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fea8e-bb4f-4b2f-af2d-5f87dafa9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42c8cb3d-9cd8-4abd-b294-ac0c74a83d0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33c1a1-bc78-4adc-9139-94b3c2897f73"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1F21CE-DEB6-48FF-8083-767090D9641B}">
  <ds:schemaRefs>
    <ds:schemaRef ds:uri="3c33c1a1-bc78-4adc-9139-94b3c2897f73"/>
    <ds:schemaRef ds:uri="http://purl.org/dc/elements/1.1/"/>
    <ds:schemaRef ds:uri="http://schemas.microsoft.com/office/infopath/2007/PartnerControls"/>
    <ds:schemaRef ds:uri="http://schemas.microsoft.com/office/2006/documentManagement/types"/>
    <ds:schemaRef ds:uri="http://purl.org/dc/terms/"/>
    <ds:schemaRef ds:uri="http://www.w3.org/XML/1998/namespace"/>
    <ds:schemaRef ds:uri="http://purl.org/dc/dcmitype/"/>
    <ds:schemaRef ds:uri="http://schemas.openxmlformats.org/package/2006/metadata/core-properties"/>
    <ds:schemaRef ds:uri="cf0fea8e-bb4f-4b2f-af2d-5f87dafa973c"/>
    <ds:schemaRef ds:uri="http://schemas.microsoft.com/office/2006/metadata/properties"/>
  </ds:schemaRefs>
</ds:datastoreItem>
</file>

<file path=customXml/itemProps2.xml><?xml version="1.0" encoding="utf-8"?>
<ds:datastoreItem xmlns:ds="http://schemas.openxmlformats.org/officeDocument/2006/customXml" ds:itemID="{21697CE0-44E2-415B-99F2-EFFBA5774EFF}">
  <ds:schemaRefs>
    <ds:schemaRef ds:uri="http://schemas.microsoft.com/sharepoint/v3/contenttype/forms"/>
  </ds:schemaRefs>
</ds:datastoreItem>
</file>

<file path=customXml/itemProps3.xml><?xml version="1.0" encoding="utf-8"?>
<ds:datastoreItem xmlns:ds="http://schemas.openxmlformats.org/officeDocument/2006/customXml" ds:itemID="{EBEA3290-6867-47E3-A972-1F6256638C7B}">
  <ds:schemaRefs>
    <ds:schemaRef ds:uri="3c33c1a1-bc78-4adc-9139-94b3c2897f73"/>
    <ds:schemaRef ds:uri="cf0fea8e-bb4f-4b2f-af2d-5f87dafa97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11599</TotalTime>
  <Words>2660</Words>
  <Application>Microsoft Office PowerPoint</Application>
  <PresentationFormat>Personnalisé</PresentationFormat>
  <Paragraphs>395</Paragraphs>
  <Slides>13</Slides>
  <Notes>12</Notes>
  <HiddenSlides>0</HiddenSlides>
  <MMClips>0</MMClips>
  <ScaleCrop>false</ScaleCrop>
  <HeadingPairs>
    <vt:vector size="8" baseType="variant">
      <vt:variant>
        <vt:lpstr>Polices utilisées</vt:lpstr>
      </vt:variant>
      <vt:variant>
        <vt:i4>7</vt:i4>
      </vt:variant>
      <vt:variant>
        <vt:lpstr>Thème</vt:lpstr>
      </vt:variant>
      <vt:variant>
        <vt:i4>5</vt:i4>
      </vt:variant>
      <vt:variant>
        <vt:lpstr>Serveurs OLE incorporés</vt:lpstr>
      </vt:variant>
      <vt:variant>
        <vt:i4>1</vt:i4>
      </vt:variant>
      <vt:variant>
        <vt:lpstr>Titres des diapositives</vt:lpstr>
      </vt:variant>
      <vt:variant>
        <vt:i4>13</vt:i4>
      </vt:variant>
    </vt:vector>
  </HeadingPairs>
  <TitlesOfParts>
    <vt:vector size="26" baseType="lpstr">
      <vt:lpstr>Aptos</vt:lpstr>
      <vt:lpstr>Arial</vt:lpstr>
      <vt:lpstr>Arial Black</vt:lpstr>
      <vt:lpstr>Calibri</vt:lpstr>
      <vt:lpstr>Calibri Light</vt:lpstr>
      <vt:lpstr>Segoe UI Black</vt:lpstr>
      <vt:lpstr>Wingdings 3</vt:lpstr>
      <vt:lpstr>CCCA BTP</vt:lpstr>
      <vt:lpstr>1_CCCA BTP</vt:lpstr>
      <vt:lpstr>2_CCCA BTP</vt:lpstr>
      <vt:lpstr>3_CCCA BTP</vt:lpstr>
      <vt:lpstr>4_CCCA BTP</vt:lpstr>
      <vt:lpstr>think-cell Slide</vt:lpstr>
      <vt:lpstr>Présentation PowerPoint</vt:lpstr>
      <vt:lpstr>Synthèse des éléments fondamentaux des évolutions</vt:lpstr>
      <vt:lpstr>Présentation PowerPoint</vt:lpstr>
      <vt:lpstr>Présentation PowerPoint</vt:lpstr>
      <vt:lpstr>Présentation PowerPoint</vt:lpstr>
      <vt:lpstr>Présentation PowerPoint</vt:lpstr>
      <vt:lpstr>Présentation PowerPoint</vt:lpstr>
      <vt:lpstr>Synthèse des thématiques et budget 2026</vt:lpstr>
      <vt:lpstr>Détail thématiques AàC et budgets 2026</vt:lpstr>
      <vt:lpstr>Comparatif thématiques 2025 et thématiques 2026</vt:lpstr>
      <vt:lpstr>Comparatif thématiques 2025 et proposition de thématiques 2026</vt:lpstr>
      <vt:lpstr>Présentation PowerPoint</vt:lpstr>
      <vt:lpstr>Présentation PowerPoint</vt:lpstr>
    </vt:vector>
  </TitlesOfParts>
  <Company>Unknown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MOLLOIS Ewa</cp:lastModifiedBy>
  <cp:revision>5</cp:revision>
  <cp:lastPrinted>2026-01-29T07:30:09Z</cp:lastPrinted>
  <dcterms:created xsi:type="dcterms:W3CDTF">2025-12-03T14:40:57Z</dcterms:created>
  <dcterms:modified xsi:type="dcterms:W3CDTF">2026-02-03T10:32:41Z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0x01010048DB19A061DE2648B887E36B1A666BDF</vt:lpwstr>
  </property>
  <property fmtid="{D5CDD505-2E9C-101B-9397-08002B2CF9AE}" pid="3" name="MediaServiceImageTags">
    <vt:lpwstr/>
  </property>
</Properties>
</file>