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3.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handoutMasterIdLst>
    <p:handoutMasterId r:id="rId17"/>
  </p:handoutMasterIdLst>
  <p:sldIdLst>
    <p:sldId id="256" r:id="rId2"/>
    <p:sldId id="264" r:id="rId3"/>
    <p:sldId id="263" r:id="rId4"/>
    <p:sldId id="262" r:id="rId5"/>
    <p:sldId id="267" r:id="rId6"/>
    <p:sldId id="271" r:id="rId7"/>
    <p:sldId id="268" r:id="rId8"/>
    <p:sldId id="274" r:id="rId9"/>
    <p:sldId id="282" r:id="rId10"/>
    <p:sldId id="275" r:id="rId11"/>
    <p:sldId id="283" r:id="rId12"/>
    <p:sldId id="284" r:id="rId13"/>
    <p:sldId id="272" r:id="rId14"/>
    <p:sldId id="261" r:id="rId15"/>
  </p:sldIdLst>
  <p:sldSz cx="16256000" cy="9144000"/>
  <p:notesSz cx="6797675" cy="9926638"/>
  <p:custDataLst>
    <p:tags r:id="rId18"/>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4F9E"/>
    <a:srgbClr val="636363"/>
    <a:srgbClr val="F3F1EF"/>
    <a:srgbClr val="FFFF00"/>
    <a:srgbClr val="DAD4CD"/>
    <a:srgbClr val="FFFF4D"/>
    <a:srgbClr val="FFFF99"/>
    <a:srgbClr val="FFFFE5"/>
    <a:srgbClr val="FFFDE5"/>
    <a:srgbClr val="FFFB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8B2622C-2467-4F64-946D-2AD8EC0BFE39}" v="8" dt="2021-09-29T13:59:42.88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8497" autoAdjust="0"/>
  </p:normalViewPr>
  <p:slideViewPr>
    <p:cSldViewPr snapToGrid="0">
      <p:cViewPr varScale="1">
        <p:scale>
          <a:sx n="44" d="100"/>
          <a:sy n="44" d="100"/>
        </p:scale>
        <p:origin x="964" y="5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RNOULD Astou" userId="c5536a2a-d1d7-4698-9a9f-e58074213051" providerId="ADAL" clId="{E8B2622C-2467-4F64-946D-2AD8EC0BFE39}"/>
    <pc:docChg chg="undo custSel addSld delSld modSld">
      <pc:chgData name="ARNOULD Astou" userId="c5536a2a-d1d7-4698-9a9f-e58074213051" providerId="ADAL" clId="{E8B2622C-2467-4F64-946D-2AD8EC0BFE39}" dt="2021-09-29T14:00:55.760" v="926" actId="20577"/>
      <pc:docMkLst>
        <pc:docMk/>
      </pc:docMkLst>
      <pc:sldChg chg="modSp mod">
        <pc:chgData name="ARNOULD Astou" userId="c5536a2a-d1d7-4698-9a9f-e58074213051" providerId="ADAL" clId="{E8B2622C-2467-4F64-946D-2AD8EC0BFE39}" dt="2021-03-12T06:53:43.191" v="27" actId="14100"/>
        <pc:sldMkLst>
          <pc:docMk/>
          <pc:sldMk cId="1547742516" sldId="264"/>
        </pc:sldMkLst>
        <pc:spChg chg="mod">
          <ac:chgData name="ARNOULD Astou" userId="c5536a2a-d1d7-4698-9a9f-e58074213051" providerId="ADAL" clId="{E8B2622C-2467-4F64-946D-2AD8EC0BFE39}" dt="2021-03-12T06:53:43.191" v="27" actId="14100"/>
          <ac:spMkLst>
            <pc:docMk/>
            <pc:sldMk cId="1547742516" sldId="264"/>
            <ac:spMk id="26" creationId="{15A361FC-E06E-46E1-B82A-51DA9945AE92}"/>
          </ac:spMkLst>
        </pc:spChg>
      </pc:sldChg>
      <pc:sldChg chg="modSp mod">
        <pc:chgData name="ARNOULD Astou" userId="c5536a2a-d1d7-4698-9a9f-e58074213051" providerId="ADAL" clId="{E8B2622C-2467-4F64-946D-2AD8EC0BFE39}" dt="2021-09-29T13:50:41.342" v="860" actId="255"/>
        <pc:sldMkLst>
          <pc:docMk/>
          <pc:sldMk cId="2628985054" sldId="267"/>
        </pc:sldMkLst>
        <pc:spChg chg="mod">
          <ac:chgData name="ARNOULD Astou" userId="c5536a2a-d1d7-4698-9a9f-e58074213051" providerId="ADAL" clId="{E8B2622C-2467-4F64-946D-2AD8EC0BFE39}" dt="2021-09-29T13:50:41.342" v="860" actId="255"/>
          <ac:spMkLst>
            <pc:docMk/>
            <pc:sldMk cId="2628985054" sldId="267"/>
            <ac:spMk id="5" creationId="{F383F4F7-0099-433B-93EE-DBD6531840F6}"/>
          </ac:spMkLst>
        </pc:spChg>
      </pc:sldChg>
      <pc:sldChg chg="modSp add mod">
        <pc:chgData name="ARNOULD Astou" userId="c5536a2a-d1d7-4698-9a9f-e58074213051" providerId="ADAL" clId="{E8B2622C-2467-4F64-946D-2AD8EC0BFE39}" dt="2021-09-29T14:00:08.137" v="898" actId="20577"/>
        <pc:sldMkLst>
          <pc:docMk/>
          <pc:sldMk cId="3537339817" sldId="268"/>
        </pc:sldMkLst>
        <pc:spChg chg="mod">
          <ac:chgData name="ARNOULD Astou" userId="c5536a2a-d1d7-4698-9a9f-e58074213051" providerId="ADAL" clId="{E8B2622C-2467-4F64-946D-2AD8EC0BFE39}" dt="2021-09-29T14:00:08.137" v="898" actId="20577"/>
          <ac:spMkLst>
            <pc:docMk/>
            <pc:sldMk cId="3537339817" sldId="268"/>
            <ac:spMk id="6" creationId="{817E72FD-7968-4285-A1DE-00D6CF04CA24}"/>
          </ac:spMkLst>
        </pc:spChg>
      </pc:sldChg>
      <pc:sldChg chg="modSp mod">
        <pc:chgData name="ARNOULD Astou" userId="c5536a2a-d1d7-4698-9a9f-e58074213051" providerId="ADAL" clId="{E8B2622C-2467-4F64-946D-2AD8EC0BFE39}" dt="2021-09-29T13:51:15.933" v="874" actId="20577"/>
        <pc:sldMkLst>
          <pc:docMk/>
          <pc:sldMk cId="3315992075" sldId="271"/>
        </pc:sldMkLst>
        <pc:spChg chg="mod">
          <ac:chgData name="ARNOULD Astou" userId="c5536a2a-d1d7-4698-9a9f-e58074213051" providerId="ADAL" clId="{E8B2622C-2467-4F64-946D-2AD8EC0BFE39}" dt="2021-09-29T13:51:15.933" v="874" actId="20577"/>
          <ac:spMkLst>
            <pc:docMk/>
            <pc:sldMk cId="3315992075" sldId="271"/>
            <ac:spMk id="2" creationId="{2A05796E-7EDA-4A5A-B7E6-6D36FBFABCC9}"/>
          </ac:spMkLst>
        </pc:spChg>
      </pc:sldChg>
      <pc:sldChg chg="addSp delSp modSp add del mod">
        <pc:chgData name="ARNOULD Astou" userId="c5536a2a-d1d7-4698-9a9f-e58074213051" providerId="ADAL" clId="{E8B2622C-2467-4F64-946D-2AD8EC0BFE39}" dt="2021-09-29T13:56:29.240" v="889" actId="20577"/>
        <pc:sldMkLst>
          <pc:docMk/>
          <pc:sldMk cId="2868497830" sldId="272"/>
        </pc:sldMkLst>
        <pc:spChg chg="add del mod">
          <ac:chgData name="ARNOULD Astou" userId="c5536a2a-d1d7-4698-9a9f-e58074213051" providerId="ADAL" clId="{E8B2622C-2467-4F64-946D-2AD8EC0BFE39}" dt="2021-09-29T13:56:29.240" v="889" actId="20577"/>
          <ac:spMkLst>
            <pc:docMk/>
            <pc:sldMk cId="2868497830" sldId="272"/>
            <ac:spMk id="8" creationId="{FD07B727-C466-4AD1-AA4D-7659ECEFE8C4}"/>
          </ac:spMkLst>
        </pc:spChg>
        <pc:spChg chg="mod">
          <ac:chgData name="ARNOULD Astou" userId="c5536a2a-d1d7-4698-9a9f-e58074213051" providerId="ADAL" clId="{E8B2622C-2467-4F64-946D-2AD8EC0BFE39}" dt="2021-09-28T21:02:24.176" v="80" actId="6549"/>
          <ac:spMkLst>
            <pc:docMk/>
            <pc:sldMk cId="2868497830" sldId="272"/>
            <ac:spMk id="9" creationId="{E1517A1C-6E6A-403C-B3AC-B28B040A4F84}"/>
          </ac:spMkLst>
        </pc:spChg>
      </pc:sldChg>
      <pc:sldChg chg="delSp del mod">
        <pc:chgData name="ARNOULD Astou" userId="c5536a2a-d1d7-4698-9a9f-e58074213051" providerId="ADAL" clId="{E8B2622C-2467-4F64-946D-2AD8EC0BFE39}" dt="2021-09-29T13:59:39.968" v="895" actId="47"/>
        <pc:sldMkLst>
          <pc:docMk/>
          <pc:sldMk cId="3537339817" sldId="273"/>
        </pc:sldMkLst>
        <pc:spChg chg="del">
          <ac:chgData name="ARNOULD Astou" userId="c5536a2a-d1d7-4698-9a9f-e58074213051" providerId="ADAL" clId="{E8B2622C-2467-4F64-946D-2AD8EC0BFE39}" dt="2021-09-29T13:59:00.573" v="890" actId="478"/>
          <ac:spMkLst>
            <pc:docMk/>
            <pc:sldMk cId="3537339817" sldId="273"/>
            <ac:spMk id="9" creationId="{E1517A1C-6E6A-403C-B3AC-B28B040A4F84}"/>
          </ac:spMkLst>
        </pc:spChg>
      </pc:sldChg>
      <pc:sldChg chg="modSp mod">
        <pc:chgData name="ARNOULD Astou" userId="c5536a2a-d1d7-4698-9a9f-e58074213051" providerId="ADAL" clId="{E8B2622C-2467-4F64-946D-2AD8EC0BFE39}" dt="2021-09-29T14:00:55.760" v="926" actId="20577"/>
        <pc:sldMkLst>
          <pc:docMk/>
          <pc:sldMk cId="3239487415" sldId="274"/>
        </pc:sldMkLst>
        <pc:spChg chg="mod">
          <ac:chgData name="ARNOULD Astou" userId="c5536a2a-d1d7-4698-9a9f-e58074213051" providerId="ADAL" clId="{E8B2622C-2467-4F64-946D-2AD8EC0BFE39}" dt="2021-09-29T14:00:55.760" v="926" actId="20577"/>
          <ac:spMkLst>
            <pc:docMk/>
            <pc:sldMk cId="3239487415" sldId="274"/>
            <ac:spMk id="9" creationId="{E1517A1C-6E6A-403C-B3AC-B28B040A4F84}"/>
          </ac:spMkLst>
        </pc:spChg>
      </pc:sldChg>
      <pc:sldChg chg="del">
        <pc:chgData name="ARNOULD Astou" userId="c5536a2a-d1d7-4698-9a9f-e58074213051" providerId="ADAL" clId="{E8B2622C-2467-4F64-946D-2AD8EC0BFE39}" dt="2021-09-29T13:53:53.546" v="879" actId="47"/>
        <pc:sldMkLst>
          <pc:docMk/>
          <pc:sldMk cId="2039667646" sldId="280"/>
        </pc:sldMkLst>
      </pc:sldChg>
      <pc:sldChg chg="del">
        <pc:chgData name="ARNOULD Astou" userId="c5536a2a-d1d7-4698-9a9f-e58074213051" providerId="ADAL" clId="{E8B2622C-2467-4F64-946D-2AD8EC0BFE39}" dt="2021-09-29T13:53:55.237" v="880" actId="47"/>
        <pc:sldMkLst>
          <pc:docMk/>
          <pc:sldMk cId="4190300541" sldId="281"/>
        </pc:sldMkLst>
      </pc:sldChg>
      <pc:sldChg chg="modSp add mod">
        <pc:chgData name="ARNOULD Astou" userId="c5536a2a-d1d7-4698-9a9f-e58074213051" providerId="ADAL" clId="{E8B2622C-2467-4F64-946D-2AD8EC0BFE39}" dt="2021-09-29T13:52:44.438" v="877" actId="20577"/>
        <pc:sldMkLst>
          <pc:docMk/>
          <pc:sldMk cId="1257047373" sldId="282"/>
        </pc:sldMkLst>
        <pc:spChg chg="mod">
          <ac:chgData name="ARNOULD Astou" userId="c5536a2a-d1d7-4698-9a9f-e58074213051" providerId="ADAL" clId="{E8B2622C-2467-4F64-946D-2AD8EC0BFE39}" dt="2021-09-29T13:52:44.438" v="877" actId="20577"/>
          <ac:spMkLst>
            <pc:docMk/>
            <pc:sldMk cId="1257047373" sldId="282"/>
            <ac:spMk id="4" creationId="{463AD37D-7BE3-4346-A703-E5E5E4C92820}"/>
          </ac:spMkLst>
        </pc:spChg>
      </pc:sldChg>
      <pc:sldChg chg="modSp add mod">
        <pc:chgData name="ARNOULD Astou" userId="c5536a2a-d1d7-4698-9a9f-e58074213051" providerId="ADAL" clId="{E8B2622C-2467-4F64-946D-2AD8EC0BFE39}" dt="2021-09-29T13:54:35.465" v="883" actId="20577"/>
        <pc:sldMkLst>
          <pc:docMk/>
          <pc:sldMk cId="2039667646" sldId="283"/>
        </pc:sldMkLst>
        <pc:spChg chg="mod">
          <ac:chgData name="ARNOULD Astou" userId="c5536a2a-d1d7-4698-9a9f-e58074213051" providerId="ADAL" clId="{E8B2622C-2467-4F64-946D-2AD8EC0BFE39}" dt="2021-09-29T13:54:35.465" v="883" actId="20577"/>
          <ac:spMkLst>
            <pc:docMk/>
            <pc:sldMk cId="2039667646" sldId="283"/>
            <ac:spMk id="6" creationId="{0A9A0311-5825-466E-B845-7D6A83A284C8}"/>
          </ac:spMkLst>
        </pc:spChg>
      </pc:sldChg>
      <pc:sldChg chg="modSp add mod">
        <pc:chgData name="ARNOULD Astou" userId="c5536a2a-d1d7-4698-9a9f-e58074213051" providerId="ADAL" clId="{E8B2622C-2467-4F64-946D-2AD8EC0BFE39}" dt="2021-09-29T13:56:17.666" v="885" actId="20577"/>
        <pc:sldMkLst>
          <pc:docMk/>
          <pc:sldMk cId="4190300541" sldId="284"/>
        </pc:sldMkLst>
        <pc:spChg chg="mod">
          <ac:chgData name="ARNOULD Astou" userId="c5536a2a-d1d7-4698-9a9f-e58074213051" providerId="ADAL" clId="{E8B2622C-2467-4F64-946D-2AD8EC0BFE39}" dt="2021-09-29T13:56:17.666" v="885" actId="20577"/>
          <ac:spMkLst>
            <pc:docMk/>
            <pc:sldMk cId="4190300541" sldId="284"/>
            <ac:spMk id="6" creationId="{0A9A0311-5825-466E-B845-7D6A83A284C8}"/>
          </ac:spMkLst>
        </pc:spChg>
      </pc:sldChg>
      <pc:sldChg chg="add del">
        <pc:chgData name="ARNOULD Astou" userId="c5536a2a-d1d7-4698-9a9f-e58074213051" providerId="ADAL" clId="{E8B2622C-2467-4F64-946D-2AD8EC0BFE39}" dt="2021-09-29T13:59:05.268" v="892"/>
        <pc:sldMkLst>
          <pc:docMk/>
          <pc:sldMk cId="2535596934" sldId="285"/>
        </pc:sldMkLst>
      </pc:sldChg>
      <pc:sldChg chg="add del">
        <pc:chgData name="ARNOULD Astou" userId="c5536a2a-d1d7-4698-9a9f-e58074213051" providerId="ADAL" clId="{E8B2622C-2467-4F64-946D-2AD8EC0BFE39}" dt="2021-09-29T13:59:14.193" v="894"/>
        <pc:sldMkLst>
          <pc:docMk/>
          <pc:sldMk cId="2826780857" sldId="285"/>
        </pc:sldMkLst>
      </pc:sldChg>
      <pc:sldChg chg="add del">
        <pc:chgData name="ARNOULD Astou" userId="c5536a2a-d1d7-4698-9a9f-e58074213051" providerId="ADAL" clId="{E8B2622C-2467-4F64-946D-2AD8EC0BFE39}" dt="2021-09-29T13:59:05.268" v="892"/>
        <pc:sldMkLst>
          <pc:docMk/>
          <pc:sldMk cId="1517722297" sldId="286"/>
        </pc:sldMkLst>
      </pc:sldChg>
      <pc:sldChg chg="add del">
        <pc:chgData name="ARNOULD Astou" userId="c5536a2a-d1d7-4698-9a9f-e58074213051" providerId="ADAL" clId="{E8B2622C-2467-4F64-946D-2AD8EC0BFE39}" dt="2021-09-29T13:59:14.193" v="894"/>
        <pc:sldMkLst>
          <pc:docMk/>
          <pc:sldMk cId="2570040109" sldId="286"/>
        </pc:sldMkLst>
      </pc:sldChg>
      <pc:sldChg chg="add del">
        <pc:chgData name="ARNOULD Astou" userId="c5536a2a-d1d7-4698-9a9f-e58074213051" providerId="ADAL" clId="{E8B2622C-2467-4F64-946D-2AD8EC0BFE39}" dt="2021-09-29T13:59:14.193" v="894"/>
        <pc:sldMkLst>
          <pc:docMk/>
          <pc:sldMk cId="1278746255" sldId="287"/>
        </pc:sldMkLst>
      </pc:sldChg>
      <pc:sldChg chg="add del">
        <pc:chgData name="ARNOULD Astou" userId="c5536a2a-d1d7-4698-9a9f-e58074213051" providerId="ADAL" clId="{E8B2622C-2467-4F64-946D-2AD8EC0BFE39}" dt="2021-09-29T13:59:05.268" v="892"/>
        <pc:sldMkLst>
          <pc:docMk/>
          <pc:sldMk cId="2089154767" sldId="287"/>
        </pc:sldMkLst>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D2BC8CF-220E-473C-B76F-2639E81AA162}"/>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fr-FR"/>
          </a:p>
        </p:txBody>
      </p:sp>
      <p:sp>
        <p:nvSpPr>
          <p:cNvPr id="3" name="Date Placeholder 2">
            <a:extLst>
              <a:ext uri="{FF2B5EF4-FFF2-40B4-BE49-F238E27FC236}">
                <a16:creationId xmlns:a16="http://schemas.microsoft.com/office/drawing/2014/main" id="{CF84FDD5-EB3B-4492-BE24-F4E6BC19090A}"/>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B9A9E58F-F4DF-4176-AC71-237F7F3E2EBF}" type="datetimeFigureOut">
              <a:rPr lang="fr-FR" smtClean="0"/>
              <a:t>06/10/2021</a:t>
            </a:fld>
            <a:endParaRPr lang="fr-FR"/>
          </a:p>
        </p:txBody>
      </p:sp>
      <p:sp>
        <p:nvSpPr>
          <p:cNvPr id="4" name="Footer Placeholder 3">
            <a:extLst>
              <a:ext uri="{FF2B5EF4-FFF2-40B4-BE49-F238E27FC236}">
                <a16:creationId xmlns:a16="http://schemas.microsoft.com/office/drawing/2014/main" id="{B718A2F8-347F-4230-B857-ECAD22B6583A}"/>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fr-FR"/>
          </a:p>
        </p:txBody>
      </p:sp>
      <p:sp>
        <p:nvSpPr>
          <p:cNvPr id="5" name="Slide Number Placeholder 4">
            <a:extLst>
              <a:ext uri="{FF2B5EF4-FFF2-40B4-BE49-F238E27FC236}">
                <a16:creationId xmlns:a16="http://schemas.microsoft.com/office/drawing/2014/main" id="{33FB3D8A-4E4D-4076-BFF0-D990E5839B72}"/>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E585E200-771C-4664-B9D4-7492564CEF4C}" type="slidenum">
              <a:rPr lang="fr-FR" smtClean="0"/>
              <a:t>‹N°›</a:t>
            </a:fld>
            <a:endParaRPr lang="fr-FR"/>
          </a:p>
        </p:txBody>
      </p:sp>
    </p:spTree>
    <p:extLst>
      <p:ext uri="{BB962C8B-B14F-4D97-AF65-F5344CB8AC3E}">
        <p14:creationId xmlns:p14="http://schemas.microsoft.com/office/powerpoint/2010/main" val="215919241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821C3837-F882-4D2E-A14F-0BEDE2685376}" type="datetimeFigureOut">
              <a:rPr lang="fr-FR" smtClean="0"/>
              <a:t>06/10/2021</a:t>
            </a:fld>
            <a:endParaRPr lang="fr-FR"/>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3245705E-B4A9-4A7E-826E-F5AC2209D5D8}" type="slidenum">
              <a:rPr lang="fr-FR" smtClean="0"/>
              <a:t>‹N°›</a:t>
            </a:fld>
            <a:endParaRPr lang="fr-FR"/>
          </a:p>
        </p:txBody>
      </p:sp>
    </p:spTree>
    <p:extLst>
      <p:ext uri="{BB962C8B-B14F-4D97-AF65-F5344CB8AC3E}">
        <p14:creationId xmlns:p14="http://schemas.microsoft.com/office/powerpoint/2010/main" val="238780854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245705E-B4A9-4A7E-826E-F5AC2209D5D8}" type="slidenum">
              <a:rPr lang="fr-FR" smtClean="0"/>
              <a:t>3</a:t>
            </a:fld>
            <a:endParaRPr lang="fr-FR"/>
          </a:p>
        </p:txBody>
      </p:sp>
    </p:spTree>
    <p:extLst>
      <p:ext uri="{BB962C8B-B14F-4D97-AF65-F5344CB8AC3E}">
        <p14:creationId xmlns:p14="http://schemas.microsoft.com/office/powerpoint/2010/main" val="4274002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245705E-B4A9-4A7E-826E-F5AC2209D5D8}" type="slidenum">
              <a:rPr lang="fr-FR" smtClean="0"/>
              <a:t>6</a:t>
            </a:fld>
            <a:endParaRPr lang="fr-FR"/>
          </a:p>
        </p:txBody>
      </p:sp>
    </p:spTree>
    <p:extLst>
      <p:ext uri="{BB962C8B-B14F-4D97-AF65-F5344CB8AC3E}">
        <p14:creationId xmlns:p14="http://schemas.microsoft.com/office/powerpoint/2010/main" val="23946176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245705E-B4A9-4A7E-826E-F5AC2209D5D8}" type="slidenum">
              <a:rPr lang="fr-FR" smtClean="0"/>
              <a:t>10</a:t>
            </a:fld>
            <a:endParaRPr lang="fr-FR"/>
          </a:p>
        </p:txBody>
      </p:sp>
    </p:spTree>
    <p:extLst>
      <p:ext uri="{BB962C8B-B14F-4D97-AF65-F5344CB8AC3E}">
        <p14:creationId xmlns:p14="http://schemas.microsoft.com/office/powerpoint/2010/main" val="21664756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5.xml"/><Relationship Id="rId7" Type="http://schemas.openxmlformats.org/officeDocument/2006/relationships/image" Target="../media/image8.png"/><Relationship Id="rId2" Type="http://schemas.openxmlformats.org/officeDocument/2006/relationships/tags" Target="../tags/tag4.xml"/><Relationship Id="rId1" Type="http://schemas.openxmlformats.org/officeDocument/2006/relationships/vmlDrawing" Target="../drawings/vmlDrawing2.v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tags" Target="../tags/tag7.xml"/><Relationship Id="rId7" Type="http://schemas.openxmlformats.org/officeDocument/2006/relationships/image" Target="../media/image9.png"/><Relationship Id="rId2" Type="http://schemas.openxmlformats.org/officeDocument/2006/relationships/tags" Target="../tags/tag6.xml"/><Relationship Id="rId1" Type="http://schemas.openxmlformats.org/officeDocument/2006/relationships/vmlDrawing" Target="../drawings/vmlDrawing3.v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tags" Target="../tags/tag9.xml"/><Relationship Id="rId7" Type="http://schemas.openxmlformats.org/officeDocument/2006/relationships/image" Target="../media/image11.png"/><Relationship Id="rId2" Type="http://schemas.openxmlformats.org/officeDocument/2006/relationships/tags" Target="../tags/tag8.xml"/><Relationship Id="rId1" Type="http://schemas.openxmlformats.org/officeDocument/2006/relationships/vmlDrawing" Target="../drawings/vmlDrawing4.vml"/><Relationship Id="rId6" Type="http://schemas.openxmlformats.org/officeDocument/2006/relationships/image" Target="../media/image1.emf"/><Relationship Id="rId5" Type="http://schemas.openxmlformats.org/officeDocument/2006/relationships/oleObject" Target="../embeddings/oleObject4.bin"/><Relationship Id="rId4"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tags" Target="../tags/tag11.xml"/><Relationship Id="rId7" Type="http://schemas.openxmlformats.org/officeDocument/2006/relationships/image" Target="../media/image13.png"/><Relationship Id="rId2" Type="http://schemas.openxmlformats.org/officeDocument/2006/relationships/tags" Target="../tags/tag10.xml"/><Relationship Id="rId1" Type="http://schemas.openxmlformats.org/officeDocument/2006/relationships/vmlDrawing" Target="../drawings/vmlDrawing5.vml"/><Relationship Id="rId6" Type="http://schemas.openxmlformats.org/officeDocument/2006/relationships/image" Target="../media/image1.emf"/><Relationship Id="rId5" Type="http://schemas.openxmlformats.org/officeDocument/2006/relationships/oleObject" Target="../embeddings/oleObject5.bin"/><Relationship Id="rId4"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tags" Target="../tags/tag13.xml"/><Relationship Id="rId7" Type="http://schemas.openxmlformats.org/officeDocument/2006/relationships/image" Target="../media/image15.png"/><Relationship Id="rId2" Type="http://schemas.openxmlformats.org/officeDocument/2006/relationships/tags" Target="../tags/tag12.xml"/><Relationship Id="rId1" Type="http://schemas.openxmlformats.org/officeDocument/2006/relationships/vmlDrawing" Target="../drawings/vmlDrawing6.vml"/><Relationship Id="rId6" Type="http://schemas.openxmlformats.org/officeDocument/2006/relationships/image" Target="../media/image1.emf"/><Relationship Id="rId5" Type="http://schemas.openxmlformats.org/officeDocument/2006/relationships/oleObject" Target="../embeddings/oleObject6.bin"/><Relationship Id="rId4"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tags" Target="../tags/tag15.xml"/><Relationship Id="rId7" Type="http://schemas.openxmlformats.org/officeDocument/2006/relationships/image" Target="../media/image8.png"/><Relationship Id="rId2" Type="http://schemas.openxmlformats.org/officeDocument/2006/relationships/tags" Target="../tags/tag14.xml"/><Relationship Id="rId1" Type="http://schemas.openxmlformats.org/officeDocument/2006/relationships/vmlDrawing" Target="../drawings/vmlDrawing7.vml"/><Relationship Id="rId6" Type="http://schemas.openxmlformats.org/officeDocument/2006/relationships/image" Target="../media/image1.emf"/><Relationship Id="rId11" Type="http://schemas.openxmlformats.org/officeDocument/2006/relationships/image" Target="../media/image20.svg"/><Relationship Id="rId5" Type="http://schemas.openxmlformats.org/officeDocument/2006/relationships/oleObject" Target="../embeddings/oleObject7.bin"/><Relationship Id="rId10" Type="http://schemas.openxmlformats.org/officeDocument/2006/relationships/image" Target="../media/image19.png"/><Relationship Id="rId4" Type="http://schemas.openxmlformats.org/officeDocument/2006/relationships/slideMaster" Target="../slideMasters/slideMaster1.xml"/><Relationship Id="rId9" Type="http://schemas.openxmlformats.org/officeDocument/2006/relationships/image" Target="../media/image18.sv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bg>
      <p:bgPr>
        <a:solidFill>
          <a:schemeClr val="tx2"/>
        </a:solidFill>
        <a:effectLst/>
      </p:bgPr>
    </p:bg>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E1E140AB-2627-48E5-91C3-09597E3BD262}"/>
              </a:ext>
            </a:extLst>
          </p:cNvPr>
          <p:cNvGraphicFramePr>
            <a:graphicFrameLocks noChangeAspect="1"/>
          </p:cNvGraphicFramePr>
          <p:nvPr userDrawn="1">
            <p:custDataLst>
              <p:tags r:id="rId2"/>
            </p:custDataLst>
            <p:extLst>
              <p:ext uri="{D42A27DB-BD31-4B8C-83A1-F6EECF244321}">
                <p14:modId xmlns:p14="http://schemas.microsoft.com/office/powerpoint/2010/main" val="3691045562"/>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spid="_x0000_s2050" name="think-cell Slide" r:id="rId5" imgW="383" imgH="384" progId="TCLayout.ActiveDocument.1">
                  <p:embed/>
                </p:oleObj>
              </mc:Choice>
              <mc:Fallback>
                <p:oleObj name="think-cell Slide" r:id="rId5" imgW="383" imgH="384" progId="TCLayout.ActiveDocument.1">
                  <p:embed/>
                  <p:pic>
                    <p:nvPicPr>
                      <p:cNvPr id="10" name="Object 9" hidden="1">
                        <a:extLst>
                          <a:ext uri="{FF2B5EF4-FFF2-40B4-BE49-F238E27FC236}">
                            <a16:creationId xmlns:a16="http://schemas.microsoft.com/office/drawing/2014/main" id="{E1E140AB-2627-48E5-91C3-09597E3BD262}"/>
                          </a:ext>
                        </a:extLst>
                      </p:cNvPr>
                      <p:cNvPicPr/>
                      <p:nvPr/>
                    </p:nvPicPr>
                    <p:blipFill>
                      <a:blip r:embed="rId6"/>
                      <a:stretch>
                        <a:fillRect/>
                      </a:stretch>
                    </p:blipFill>
                    <p:spPr>
                      <a:xfrm>
                        <a:off x="3764" y="1588"/>
                        <a:ext cx="3764"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C4059176-0B41-4573-A696-2D4F1E2EAF41}"/>
              </a:ext>
            </a:extLst>
          </p:cNvPr>
          <p:cNvSpPr/>
          <p:nvPr userDrawn="1">
            <p:custDataLst>
              <p:tags r:id="rId3"/>
            </p:custDataLst>
          </p:nvPr>
        </p:nvSpPr>
        <p:spPr>
          <a:xfrm>
            <a:off x="0" y="0"/>
            <a:ext cx="376296"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fr-FR" sz="5200" b="0" i="0" baseline="0" dirty="0">
              <a:latin typeface="Arial Black" panose="020B0A04020102020204" pitchFamily="34" charset="0"/>
              <a:ea typeface="+mj-ea"/>
              <a:cs typeface="+mj-cs"/>
              <a:sym typeface="Arial Black" panose="020B0A04020102020204" pitchFamily="34" charset="0"/>
            </a:endParaRPr>
          </a:p>
        </p:txBody>
      </p:sp>
      <p:pic>
        <p:nvPicPr>
          <p:cNvPr id="15" name="Picture 14" descr="A close up of a sign&#10;&#10;Description automatically generated">
            <a:extLst>
              <a:ext uri="{FF2B5EF4-FFF2-40B4-BE49-F238E27FC236}">
                <a16:creationId xmlns:a16="http://schemas.microsoft.com/office/drawing/2014/main" id="{DF4F2C7B-FEEF-4B6B-B759-2FA12FE3011B}"/>
              </a:ext>
            </a:extLst>
          </p:cNvPr>
          <p:cNvPicPr>
            <a:picLocks noChangeAspect="1"/>
          </p:cNvPicPr>
          <p:nvPr userDrawn="1"/>
        </p:nvPicPr>
        <p:blipFill rotWithShape="1">
          <a:blip r:embed="rId7">
            <a:alphaModFix/>
            <a:extLst>
              <a:ext uri="{28A0092B-C50C-407E-A947-70E740481C1C}">
                <a14:useLocalDpi xmlns:a14="http://schemas.microsoft.com/office/drawing/2010/main" val="0"/>
              </a:ext>
            </a:extLst>
          </a:blip>
          <a:srcRect l="16052" t="26452" r="3818" b="4905"/>
          <a:stretch/>
        </p:blipFill>
        <p:spPr>
          <a:xfrm>
            <a:off x="0" y="0"/>
            <a:ext cx="16256000" cy="9144000"/>
          </a:xfrm>
          <a:prstGeom prst="rect">
            <a:avLst/>
          </a:prstGeom>
        </p:spPr>
      </p:pic>
      <p:sp>
        <p:nvSpPr>
          <p:cNvPr id="11" name="Title 10">
            <a:extLst>
              <a:ext uri="{FF2B5EF4-FFF2-40B4-BE49-F238E27FC236}">
                <a16:creationId xmlns:a16="http://schemas.microsoft.com/office/drawing/2014/main" id="{C1ADF7C7-1A25-4DE0-BCB4-FFB3784973BE}"/>
              </a:ext>
            </a:extLst>
          </p:cNvPr>
          <p:cNvSpPr>
            <a:spLocks noGrp="1"/>
          </p:cNvSpPr>
          <p:nvPr>
            <p:ph type="title" hasCustomPrompt="1"/>
          </p:nvPr>
        </p:nvSpPr>
        <p:spPr>
          <a:xfrm>
            <a:off x="5613400" y="2971800"/>
            <a:ext cx="7850667" cy="1767417"/>
          </a:xfrm>
        </p:spPr>
        <p:txBody>
          <a:bodyPr lIns="0" tIns="0" rIns="0" bIns="0" anchor="b">
            <a:noAutofit/>
          </a:bodyPr>
          <a:lstStyle>
            <a:lvl1pPr algn="l">
              <a:lnSpc>
                <a:spcPct val="100000"/>
              </a:lnSpc>
              <a:defRPr sz="5200">
                <a:solidFill>
                  <a:schemeClr val="bg2"/>
                </a:solidFill>
              </a:defRPr>
            </a:lvl1pPr>
          </a:lstStyle>
          <a:p>
            <a:r>
              <a:rPr lang="fr-FR" dirty="0"/>
              <a:t>LES APPELS</a:t>
            </a:r>
            <a:br>
              <a:rPr lang="fr-FR" dirty="0"/>
            </a:br>
            <a:r>
              <a:rPr lang="fr-FR" dirty="0"/>
              <a:t>À PROJETS</a:t>
            </a:r>
            <a:br>
              <a:rPr lang="fr-FR" dirty="0"/>
            </a:br>
            <a:r>
              <a:rPr lang="fr-FR" dirty="0"/>
              <a:t>AU CCCA-BTP</a:t>
            </a:r>
          </a:p>
        </p:txBody>
      </p:sp>
      <p:sp>
        <p:nvSpPr>
          <p:cNvPr id="14" name="Text Placeholder 13">
            <a:extLst>
              <a:ext uri="{FF2B5EF4-FFF2-40B4-BE49-F238E27FC236}">
                <a16:creationId xmlns:a16="http://schemas.microsoft.com/office/drawing/2014/main" id="{D9F43B63-2077-489C-AFC9-B958318152AE}"/>
              </a:ext>
            </a:extLst>
          </p:cNvPr>
          <p:cNvSpPr>
            <a:spLocks noGrp="1"/>
          </p:cNvSpPr>
          <p:nvPr>
            <p:ph type="body" sz="quarter" idx="10" hasCustomPrompt="1"/>
          </p:nvPr>
        </p:nvSpPr>
        <p:spPr>
          <a:xfrm>
            <a:off x="5613400" y="5390750"/>
            <a:ext cx="7850667" cy="1354217"/>
          </a:xfrm>
        </p:spPr>
        <p:txBody>
          <a:bodyPr lIns="0" tIns="0" rIns="0" bIns="0">
            <a:spAutoFit/>
          </a:bodyPr>
          <a:lstStyle>
            <a:lvl1pPr marL="0" indent="0">
              <a:lnSpc>
                <a:spcPct val="100000"/>
              </a:lnSpc>
              <a:spcBef>
                <a:spcPts val="0"/>
              </a:spcBef>
              <a:buNone/>
              <a:defRPr sz="4400">
                <a:solidFill>
                  <a:schemeClr val="bg2"/>
                </a:solidFill>
              </a:defRPr>
            </a:lvl1pPr>
            <a:lvl2pPr marL="342900" indent="0">
              <a:buNone/>
              <a:defRPr/>
            </a:lvl2pPr>
            <a:lvl3pPr marL="685800" indent="0">
              <a:buNone/>
              <a:defRPr/>
            </a:lvl3pPr>
            <a:lvl4pPr marL="1028700" indent="0">
              <a:buNone/>
              <a:defRPr/>
            </a:lvl4pPr>
            <a:lvl5pPr marL="1371600" indent="0">
              <a:buNone/>
              <a:defRPr/>
            </a:lvl5pPr>
          </a:lstStyle>
          <a:p>
            <a:pPr lvl="0"/>
            <a:r>
              <a:rPr lang="fr-FR" noProof="0" dirty="0"/>
              <a:t>Règlement</a:t>
            </a:r>
            <a:r>
              <a:rPr lang="en-US" dirty="0"/>
              <a:t> </a:t>
            </a:r>
            <a:br>
              <a:rPr lang="en-US" dirty="0"/>
            </a:br>
            <a:r>
              <a:rPr lang="en-US" dirty="0"/>
              <a:t>de consultation</a:t>
            </a:r>
          </a:p>
        </p:txBody>
      </p:sp>
      <p:cxnSp>
        <p:nvCxnSpPr>
          <p:cNvPr id="12" name="Straight Connector 11">
            <a:extLst>
              <a:ext uri="{FF2B5EF4-FFF2-40B4-BE49-F238E27FC236}">
                <a16:creationId xmlns:a16="http://schemas.microsoft.com/office/drawing/2014/main" id="{3BB38F7E-6327-4200-AF84-AA1597F03247}"/>
              </a:ext>
            </a:extLst>
          </p:cNvPr>
          <p:cNvCxnSpPr>
            <a:cxnSpLocks/>
          </p:cNvCxnSpPr>
          <p:nvPr userDrawn="1"/>
        </p:nvCxnSpPr>
        <p:spPr>
          <a:xfrm>
            <a:off x="5613400" y="5097780"/>
            <a:ext cx="520700" cy="0"/>
          </a:xfrm>
          <a:prstGeom prst="line">
            <a:avLst/>
          </a:prstGeom>
          <a:ln w="44450" cap="sq">
            <a:solidFill>
              <a:schemeClr val="bg2"/>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8331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7E6D71B0-95A3-4493-9D96-5908323A7020}"/>
              </a:ext>
            </a:extLst>
          </p:cNvPr>
          <p:cNvGraphicFramePr>
            <a:graphicFrameLocks noChangeAspect="1"/>
          </p:cNvGraphicFramePr>
          <p:nvPr userDrawn="1">
            <p:custDataLst>
              <p:tags r:id="rId2"/>
            </p:custDataLst>
            <p:extLst>
              <p:ext uri="{D42A27DB-BD31-4B8C-83A1-F6EECF244321}">
                <p14:modId xmlns:p14="http://schemas.microsoft.com/office/powerpoint/2010/main" val="3564068881"/>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spid="_x0000_s3074" name="think-cell Slide" r:id="rId5" imgW="383" imgH="384" progId="TCLayout.ActiveDocument.1">
                  <p:embed/>
                </p:oleObj>
              </mc:Choice>
              <mc:Fallback>
                <p:oleObj name="think-cell Slide" r:id="rId5" imgW="383" imgH="384" progId="TCLayout.ActiveDocument.1">
                  <p:embed/>
                  <p:pic>
                    <p:nvPicPr>
                      <p:cNvPr id="9" name="Object 8" hidden="1">
                        <a:extLst>
                          <a:ext uri="{FF2B5EF4-FFF2-40B4-BE49-F238E27FC236}">
                            <a16:creationId xmlns:a16="http://schemas.microsoft.com/office/drawing/2014/main" id="{7E6D71B0-95A3-4493-9D96-5908323A7020}"/>
                          </a:ext>
                        </a:extLst>
                      </p:cNvPr>
                      <p:cNvPicPr/>
                      <p:nvPr/>
                    </p:nvPicPr>
                    <p:blipFill>
                      <a:blip r:embed="rId6"/>
                      <a:stretch>
                        <a:fillRect/>
                      </a:stretch>
                    </p:blipFill>
                    <p:spPr>
                      <a:xfrm>
                        <a:off x="3764" y="1588"/>
                        <a:ext cx="3764" cy="1588"/>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id="{730B3DDA-1A61-4EE4-AB39-49E465C883C7}"/>
              </a:ext>
            </a:extLst>
          </p:cNvPr>
          <p:cNvSpPr/>
          <p:nvPr userDrawn="1">
            <p:custDataLst>
              <p:tags r:id="rId3"/>
            </p:custDataLst>
          </p:nvPr>
        </p:nvSpPr>
        <p:spPr>
          <a:xfrm>
            <a:off x="0" y="0"/>
            <a:ext cx="376296"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300" b="0" i="0" baseline="0" dirty="0">
              <a:latin typeface="Calibri Light" panose="020F0302020204030204" pitchFamily="34" charset="0"/>
              <a:ea typeface="+mj-ea"/>
              <a:cs typeface="+mj-cs"/>
              <a:sym typeface="Calibri Light" panose="020F0302020204030204" pitchFamily="34" charset="0"/>
            </a:endParaRPr>
          </a:p>
        </p:txBody>
      </p:sp>
      <p:sp>
        <p:nvSpPr>
          <p:cNvPr id="7" name="Title 6">
            <a:extLst>
              <a:ext uri="{FF2B5EF4-FFF2-40B4-BE49-F238E27FC236}">
                <a16:creationId xmlns:a16="http://schemas.microsoft.com/office/drawing/2014/main" id="{5E84A14C-54A4-4544-BB85-1B78D5EF5D7F}"/>
              </a:ext>
            </a:extLst>
          </p:cNvPr>
          <p:cNvSpPr>
            <a:spLocks noGrp="1"/>
          </p:cNvSpPr>
          <p:nvPr>
            <p:ph type="title" hasCustomPrompt="1"/>
          </p:nvPr>
        </p:nvSpPr>
        <p:spPr>
          <a:xfrm>
            <a:off x="1272914" y="483611"/>
            <a:ext cx="13710177" cy="609398"/>
          </a:xfrm>
        </p:spPr>
        <p:txBody>
          <a:bodyPr>
            <a:spAutoFit/>
          </a:bodyPr>
          <a:lstStyle>
            <a:lvl1pPr>
              <a:defRPr sz="4400">
                <a:solidFill>
                  <a:schemeClr val="bg2"/>
                </a:solidFill>
              </a:defRPr>
            </a:lvl1pPr>
          </a:lstStyle>
          <a:p>
            <a:r>
              <a:rPr lang="en-US" dirty="0"/>
              <a:t>SOMMAIRE</a:t>
            </a:r>
            <a:endParaRPr lang="fr-FR" dirty="0"/>
          </a:p>
        </p:txBody>
      </p:sp>
      <p:pic>
        <p:nvPicPr>
          <p:cNvPr id="2" name="Graphic 1">
            <a:extLst>
              <a:ext uri="{FF2B5EF4-FFF2-40B4-BE49-F238E27FC236}">
                <a16:creationId xmlns:a16="http://schemas.microsoft.com/office/drawing/2014/main" id="{46D01BF8-4A3D-45DF-8081-5FF1B2B41D21}"/>
              </a:ext>
            </a:extLst>
          </p:cNvPr>
          <p:cNvPicPr>
            <a:picLocks noChangeAspect="1"/>
          </p:cNvPicPr>
          <p:nvPr userDrawn="1"/>
        </p:nvPicPr>
        <p:blipFill rotWithShape="1">
          <a:blip r:embed="rId7">
            <a:extLst>
              <a:ext uri="{96DAC541-7B7A-43D3-8B79-37D633B846F1}">
                <asvg:svgBlip xmlns:asvg="http://schemas.microsoft.com/office/drawing/2016/SVG/main" r:embed="rId8"/>
              </a:ext>
            </a:extLst>
          </a:blip>
          <a:srcRect l="3598" b="15977"/>
          <a:stretch/>
        </p:blipFill>
        <p:spPr>
          <a:xfrm>
            <a:off x="0" y="2670629"/>
            <a:ext cx="15824352" cy="6473371"/>
          </a:xfrm>
          <a:prstGeom prst="rect">
            <a:avLst/>
          </a:prstGeom>
        </p:spPr>
      </p:pic>
    </p:spTree>
    <p:extLst>
      <p:ext uri="{BB962C8B-B14F-4D97-AF65-F5344CB8AC3E}">
        <p14:creationId xmlns:p14="http://schemas.microsoft.com/office/powerpoint/2010/main" val="28839052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ercalaire">
    <p:bg>
      <p:bgPr>
        <a:solidFill>
          <a:srgbClr val="F3F1EF"/>
        </a:solidFill>
        <a:effectLst/>
      </p:bgPr>
    </p:bg>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32EEAA00-954D-43A4-B453-09C39ADD1082}"/>
              </a:ext>
            </a:extLst>
          </p:cNvPr>
          <p:cNvGraphicFramePr>
            <a:graphicFrameLocks noChangeAspect="1"/>
          </p:cNvGraphicFramePr>
          <p:nvPr userDrawn="1">
            <p:custDataLst>
              <p:tags r:id="rId2"/>
            </p:custDataLst>
            <p:extLst>
              <p:ext uri="{D42A27DB-BD31-4B8C-83A1-F6EECF244321}">
                <p14:modId xmlns:p14="http://schemas.microsoft.com/office/powerpoint/2010/main" val="1649189749"/>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spid="_x0000_s4098" name="think-cell Slide" r:id="rId5" imgW="383" imgH="384" progId="TCLayout.ActiveDocument.1">
                  <p:embed/>
                </p:oleObj>
              </mc:Choice>
              <mc:Fallback>
                <p:oleObj name="think-cell Slide" r:id="rId5" imgW="383" imgH="384" progId="TCLayout.ActiveDocument.1">
                  <p:embed/>
                  <p:pic>
                    <p:nvPicPr>
                      <p:cNvPr id="10" name="Object 9" hidden="1">
                        <a:extLst>
                          <a:ext uri="{FF2B5EF4-FFF2-40B4-BE49-F238E27FC236}">
                            <a16:creationId xmlns:a16="http://schemas.microsoft.com/office/drawing/2014/main" id="{32EEAA00-954D-43A4-B453-09C39ADD1082}"/>
                          </a:ext>
                        </a:extLst>
                      </p:cNvPr>
                      <p:cNvPicPr/>
                      <p:nvPr/>
                    </p:nvPicPr>
                    <p:blipFill>
                      <a:blip r:embed="rId6"/>
                      <a:stretch>
                        <a:fillRect/>
                      </a:stretch>
                    </p:blipFill>
                    <p:spPr>
                      <a:xfrm>
                        <a:off x="3764" y="1588"/>
                        <a:ext cx="3764"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1A21DA27-D6B3-4CE3-85B3-33E5214348FB}"/>
              </a:ext>
            </a:extLst>
          </p:cNvPr>
          <p:cNvSpPr/>
          <p:nvPr userDrawn="1">
            <p:custDataLst>
              <p:tags r:id="rId3"/>
            </p:custDataLst>
          </p:nvPr>
        </p:nvSpPr>
        <p:spPr>
          <a:xfrm>
            <a:off x="0" y="0"/>
            <a:ext cx="376296"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5400" b="0" i="0" baseline="0" dirty="0">
              <a:latin typeface="Arial Black" panose="020B0A04020102020204" pitchFamily="34" charset="0"/>
              <a:ea typeface="+mj-ea"/>
              <a:cs typeface="+mj-cs"/>
              <a:sym typeface="Arial Black" panose="020B0A04020102020204" pitchFamily="34" charset="0"/>
            </a:endParaRPr>
          </a:p>
        </p:txBody>
      </p:sp>
      <p:sp>
        <p:nvSpPr>
          <p:cNvPr id="18" name="Text Placeholder 13">
            <a:extLst>
              <a:ext uri="{FF2B5EF4-FFF2-40B4-BE49-F238E27FC236}">
                <a16:creationId xmlns:a16="http://schemas.microsoft.com/office/drawing/2014/main" id="{D452311D-D962-49D5-AE2A-C9B9B7F05132}"/>
              </a:ext>
            </a:extLst>
          </p:cNvPr>
          <p:cNvSpPr>
            <a:spLocks noGrp="1"/>
          </p:cNvSpPr>
          <p:nvPr>
            <p:ph type="body" sz="quarter" idx="13" hasCustomPrompt="1"/>
          </p:nvPr>
        </p:nvSpPr>
        <p:spPr>
          <a:xfrm>
            <a:off x="6555248" y="4636293"/>
            <a:ext cx="7850667" cy="1354217"/>
          </a:xfrm>
        </p:spPr>
        <p:txBody>
          <a:bodyPr lIns="0" tIns="0" rIns="0" bIns="0">
            <a:spAutoFit/>
          </a:bodyPr>
          <a:lstStyle>
            <a:lvl1pPr marL="0" indent="0">
              <a:lnSpc>
                <a:spcPct val="100000"/>
              </a:lnSpc>
              <a:spcBef>
                <a:spcPts val="0"/>
              </a:spcBef>
              <a:buNone/>
              <a:defRPr sz="4400">
                <a:solidFill>
                  <a:schemeClr val="bg2"/>
                </a:solidFill>
              </a:defRPr>
            </a:lvl1pPr>
            <a:lvl2pPr marL="342900" indent="0">
              <a:buNone/>
              <a:defRPr/>
            </a:lvl2pPr>
            <a:lvl3pPr marL="685800" indent="0">
              <a:buNone/>
              <a:defRPr/>
            </a:lvl3pPr>
            <a:lvl4pPr marL="1028700" indent="0">
              <a:buNone/>
              <a:defRPr/>
            </a:lvl4pPr>
            <a:lvl5pPr marL="1371600" indent="0">
              <a:buNone/>
              <a:defRPr/>
            </a:lvl5pPr>
          </a:lstStyle>
          <a:p>
            <a:pPr lvl="0"/>
            <a:r>
              <a:rPr lang="fr-FR" noProof="0" dirty="0"/>
              <a:t>Informations</a:t>
            </a:r>
          </a:p>
          <a:p>
            <a:pPr lvl="0"/>
            <a:r>
              <a:rPr lang="fr-FR" noProof="0" dirty="0"/>
              <a:t>générales</a:t>
            </a:r>
            <a:endParaRPr lang="en-US" dirty="0"/>
          </a:p>
        </p:txBody>
      </p:sp>
      <p:sp>
        <p:nvSpPr>
          <p:cNvPr id="24" name="Title 23">
            <a:extLst>
              <a:ext uri="{FF2B5EF4-FFF2-40B4-BE49-F238E27FC236}">
                <a16:creationId xmlns:a16="http://schemas.microsoft.com/office/drawing/2014/main" id="{7818B67F-F611-4CA7-B66D-B09D598D07D6}"/>
              </a:ext>
            </a:extLst>
          </p:cNvPr>
          <p:cNvSpPr>
            <a:spLocks noGrp="1"/>
          </p:cNvSpPr>
          <p:nvPr>
            <p:ph type="title" hasCustomPrompt="1"/>
          </p:nvPr>
        </p:nvSpPr>
        <p:spPr>
          <a:xfrm>
            <a:off x="6555248" y="2668350"/>
            <a:ext cx="7850667" cy="1223926"/>
          </a:xfrm>
        </p:spPr>
        <p:txBody>
          <a:bodyPr lIns="0" tIns="0" rIns="0" bIns="0" anchor="b"/>
          <a:lstStyle>
            <a:lvl1pPr algn="l">
              <a:defRPr sz="5400"/>
            </a:lvl1pPr>
          </a:lstStyle>
          <a:p>
            <a:pPr>
              <a:lnSpc>
                <a:spcPct val="100000"/>
              </a:lnSpc>
            </a:pPr>
            <a:r>
              <a:rPr lang="en-US" dirty="0"/>
              <a:t>PARTIE I</a:t>
            </a:r>
          </a:p>
        </p:txBody>
      </p:sp>
      <p:cxnSp>
        <p:nvCxnSpPr>
          <p:cNvPr id="11" name="Straight Connector 10">
            <a:extLst>
              <a:ext uri="{FF2B5EF4-FFF2-40B4-BE49-F238E27FC236}">
                <a16:creationId xmlns:a16="http://schemas.microsoft.com/office/drawing/2014/main" id="{23849F14-D679-49A7-A569-38F7508413B3}"/>
              </a:ext>
            </a:extLst>
          </p:cNvPr>
          <p:cNvCxnSpPr>
            <a:cxnSpLocks/>
          </p:cNvCxnSpPr>
          <p:nvPr userDrawn="1"/>
        </p:nvCxnSpPr>
        <p:spPr>
          <a:xfrm>
            <a:off x="6555249" y="4337026"/>
            <a:ext cx="598026" cy="0"/>
          </a:xfrm>
          <a:prstGeom prst="line">
            <a:avLst/>
          </a:prstGeom>
          <a:ln w="76200" cap="sq">
            <a:solidFill>
              <a:schemeClr val="bg2"/>
            </a:solidFill>
            <a:round/>
          </a:ln>
        </p:spPr>
        <p:style>
          <a:lnRef idx="1">
            <a:schemeClr val="accent1"/>
          </a:lnRef>
          <a:fillRef idx="0">
            <a:schemeClr val="accent1"/>
          </a:fillRef>
          <a:effectRef idx="0">
            <a:schemeClr val="accent1"/>
          </a:effectRef>
          <a:fontRef idx="minor">
            <a:schemeClr val="tx1"/>
          </a:fontRef>
        </p:style>
      </p:cxnSp>
      <p:pic>
        <p:nvPicPr>
          <p:cNvPr id="14" name="Graphic 13">
            <a:extLst>
              <a:ext uri="{FF2B5EF4-FFF2-40B4-BE49-F238E27FC236}">
                <a16:creationId xmlns:a16="http://schemas.microsoft.com/office/drawing/2014/main" id="{583DB04A-9809-4393-9792-30BB11C12F30}"/>
              </a:ext>
            </a:extLst>
          </p:cNvPr>
          <p:cNvPicPr>
            <a:picLocks noChangeAspect="1"/>
          </p:cNvPicPr>
          <p:nvPr userDrawn="1"/>
        </p:nvPicPr>
        <p:blipFill rotWithShape="1">
          <a:blip r:embed="rId7">
            <a:extLst>
              <a:ext uri="{96DAC541-7B7A-43D3-8B79-37D633B846F1}">
                <asvg:svgBlip xmlns:asvg="http://schemas.microsoft.com/office/drawing/2016/SVG/main" r:embed="rId8"/>
              </a:ext>
            </a:extLst>
          </a:blip>
          <a:srcRect b="14110"/>
          <a:stretch/>
        </p:blipFill>
        <p:spPr>
          <a:xfrm>
            <a:off x="1576280" y="1385455"/>
            <a:ext cx="12743212" cy="7758545"/>
          </a:xfrm>
          <a:prstGeom prst="rect">
            <a:avLst/>
          </a:prstGeom>
        </p:spPr>
      </p:pic>
    </p:spTree>
    <p:extLst>
      <p:ext uri="{BB962C8B-B14F-4D97-AF65-F5344CB8AC3E}">
        <p14:creationId xmlns:p14="http://schemas.microsoft.com/office/powerpoint/2010/main" val="13396420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u 1">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7E6D71B0-95A3-4493-9D96-5908323A7020}"/>
              </a:ext>
            </a:extLst>
          </p:cNvPr>
          <p:cNvGraphicFramePr>
            <a:graphicFrameLocks noChangeAspect="1"/>
          </p:cNvGraphicFramePr>
          <p:nvPr userDrawn="1">
            <p:custDataLst>
              <p:tags r:id="rId2"/>
            </p:custDataLst>
            <p:extLst>
              <p:ext uri="{D42A27DB-BD31-4B8C-83A1-F6EECF244321}">
                <p14:modId xmlns:p14="http://schemas.microsoft.com/office/powerpoint/2010/main" val="2570793074"/>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spid="_x0000_s5122" name="think-cell Slide" r:id="rId5" imgW="383" imgH="384" progId="TCLayout.ActiveDocument.1">
                  <p:embed/>
                </p:oleObj>
              </mc:Choice>
              <mc:Fallback>
                <p:oleObj name="think-cell Slide" r:id="rId5" imgW="383" imgH="384" progId="TCLayout.ActiveDocument.1">
                  <p:embed/>
                  <p:pic>
                    <p:nvPicPr>
                      <p:cNvPr id="9" name="Object 8" hidden="1">
                        <a:extLst>
                          <a:ext uri="{FF2B5EF4-FFF2-40B4-BE49-F238E27FC236}">
                            <a16:creationId xmlns:a16="http://schemas.microsoft.com/office/drawing/2014/main" id="{7E6D71B0-95A3-4493-9D96-5908323A7020}"/>
                          </a:ext>
                        </a:extLst>
                      </p:cNvPr>
                      <p:cNvPicPr/>
                      <p:nvPr/>
                    </p:nvPicPr>
                    <p:blipFill>
                      <a:blip r:embed="rId6"/>
                      <a:stretch>
                        <a:fillRect/>
                      </a:stretch>
                    </p:blipFill>
                    <p:spPr>
                      <a:xfrm>
                        <a:off x="3764" y="1588"/>
                        <a:ext cx="3764" cy="1588"/>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id="{730B3DDA-1A61-4EE4-AB39-49E465C883C7}"/>
              </a:ext>
            </a:extLst>
          </p:cNvPr>
          <p:cNvSpPr/>
          <p:nvPr userDrawn="1">
            <p:custDataLst>
              <p:tags r:id="rId3"/>
            </p:custDataLst>
          </p:nvPr>
        </p:nvSpPr>
        <p:spPr>
          <a:xfrm>
            <a:off x="0" y="0"/>
            <a:ext cx="376296"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300" b="0" i="0" baseline="0" dirty="0">
              <a:latin typeface="Calibri Light" panose="020F0302020204030204" pitchFamily="34" charset="0"/>
              <a:ea typeface="+mj-ea"/>
              <a:cs typeface="+mj-cs"/>
              <a:sym typeface="Calibri Light" panose="020F0302020204030204" pitchFamily="34" charset="0"/>
            </a:endParaRPr>
          </a:p>
        </p:txBody>
      </p:sp>
      <p:pic>
        <p:nvPicPr>
          <p:cNvPr id="4" name="Graphic 3">
            <a:extLst>
              <a:ext uri="{FF2B5EF4-FFF2-40B4-BE49-F238E27FC236}">
                <a16:creationId xmlns:a16="http://schemas.microsoft.com/office/drawing/2014/main" id="{B93F0479-CF12-4584-B5BE-D6B04BA686A9}"/>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3654898" y="628569"/>
            <a:ext cx="11223152" cy="8115462"/>
          </a:xfrm>
          <a:prstGeom prst="rect">
            <a:avLst/>
          </a:prstGeom>
        </p:spPr>
      </p:pic>
      <p:sp>
        <p:nvSpPr>
          <p:cNvPr id="7" name="Footer Placeholder 4">
            <a:extLst>
              <a:ext uri="{FF2B5EF4-FFF2-40B4-BE49-F238E27FC236}">
                <a16:creationId xmlns:a16="http://schemas.microsoft.com/office/drawing/2014/main" id="{83565B5C-7ABD-43FB-9717-1EBE026B20A4}"/>
              </a:ext>
            </a:extLst>
          </p:cNvPr>
          <p:cNvSpPr>
            <a:spLocks noGrp="1"/>
          </p:cNvSpPr>
          <p:nvPr>
            <p:ph type="ftr" sz="quarter" idx="3"/>
          </p:nvPr>
        </p:nvSpPr>
        <p:spPr>
          <a:xfrm>
            <a:off x="775927" y="8691974"/>
            <a:ext cx="1688666" cy="107722"/>
          </a:xfrm>
          <a:prstGeom prst="rect">
            <a:avLst/>
          </a:prstGeom>
        </p:spPr>
        <p:txBody>
          <a:bodyPr vert="horz" wrap="square" lIns="0" tIns="0" rIns="0" bIns="0" rtlCol="0" anchor="ctr">
            <a:noAutofit/>
          </a:bodyPr>
          <a:lstStyle>
            <a:lvl1pPr algn="l">
              <a:defRPr sz="800">
                <a:solidFill>
                  <a:schemeClr val="tx1"/>
                </a:solidFill>
              </a:defRPr>
            </a:lvl1pPr>
          </a:lstStyle>
          <a:p>
            <a:r>
              <a:rPr lang="fr-FR" dirty="0"/>
              <a:t>PARTIE I — Informations générales</a:t>
            </a:r>
          </a:p>
        </p:txBody>
      </p:sp>
      <p:sp>
        <p:nvSpPr>
          <p:cNvPr id="11" name="Slide Number Placeholder 3">
            <a:extLst>
              <a:ext uri="{FF2B5EF4-FFF2-40B4-BE49-F238E27FC236}">
                <a16:creationId xmlns:a16="http://schemas.microsoft.com/office/drawing/2014/main" id="{C3CAED73-D7A8-481B-9E5B-1EE9E72DF85F}"/>
              </a:ext>
            </a:extLst>
          </p:cNvPr>
          <p:cNvSpPr>
            <a:spLocks noGrp="1"/>
          </p:cNvSpPr>
          <p:nvPr>
            <p:ph type="sldNum" sz="quarter" idx="4"/>
          </p:nvPr>
        </p:nvSpPr>
        <p:spPr>
          <a:xfrm>
            <a:off x="2496909" y="8691973"/>
            <a:ext cx="1438933" cy="107722"/>
          </a:xfrm>
          <a:prstGeom prst="rect">
            <a:avLst/>
          </a:prstGeom>
        </p:spPr>
        <p:txBody>
          <a:bodyPr vert="horz" wrap="none" lIns="0" tIns="45720" rIns="0" bIns="45720" rtlCol="0" anchor="ctr"/>
          <a:lstStyle>
            <a:lvl1pPr algn="l">
              <a:defRPr lang="en-US" sz="800" kern="1200" smtClean="0">
                <a:solidFill>
                  <a:schemeClr val="tx1"/>
                </a:solidFill>
                <a:latin typeface="+mn-lt"/>
                <a:ea typeface="+mn-ea"/>
                <a:cs typeface="+mn-cs"/>
              </a:defRPr>
            </a:lvl1pPr>
          </a:lstStyle>
          <a:p>
            <a:r>
              <a:rPr lang="fr-FR" dirty="0"/>
              <a:t>— Page </a:t>
            </a:r>
            <a:fld id="{6494E666-BBE8-48D7-87C5-2103F8BE7680}" type="slidenum">
              <a:rPr lang="fr-FR" smtClean="0"/>
              <a:pPr/>
              <a:t>‹N°›</a:t>
            </a:fld>
            <a:endParaRPr lang="fr-FR" dirty="0"/>
          </a:p>
        </p:txBody>
      </p:sp>
      <p:sp>
        <p:nvSpPr>
          <p:cNvPr id="13" name="Content Placeholder 2">
            <a:extLst>
              <a:ext uri="{FF2B5EF4-FFF2-40B4-BE49-F238E27FC236}">
                <a16:creationId xmlns:a16="http://schemas.microsoft.com/office/drawing/2014/main" id="{6FA2DC33-53B7-43C7-8A71-DD073B46478A}"/>
              </a:ext>
            </a:extLst>
          </p:cNvPr>
          <p:cNvSpPr>
            <a:spLocks noGrp="1"/>
          </p:cNvSpPr>
          <p:nvPr>
            <p:ph idx="1"/>
          </p:nvPr>
        </p:nvSpPr>
        <p:spPr>
          <a:xfrm>
            <a:off x="775927" y="2119500"/>
            <a:ext cx="7161573" cy="6033900"/>
          </a:xfrm>
        </p:spPr>
        <p:txBody>
          <a:bodyPr lIns="0" tIns="0" rIns="0" bIns="0">
            <a:noAutofit/>
          </a:bodyPr>
          <a:lstStyle>
            <a:lvl1pPr>
              <a:lnSpc>
                <a:spcPct val="100000"/>
              </a:lnSpc>
              <a:spcBef>
                <a:spcPts val="1000"/>
              </a:spcBef>
              <a:defRPr sz="1200"/>
            </a:lvl1pPr>
            <a:lvl2pPr>
              <a:lnSpc>
                <a:spcPct val="100000"/>
              </a:lnSpc>
              <a:spcBef>
                <a:spcPts val="1000"/>
              </a:spcBef>
              <a:defRPr sz="1400"/>
            </a:lvl2pPr>
            <a:lvl3pPr marL="180975" indent="-180975">
              <a:lnSpc>
                <a:spcPct val="100000"/>
              </a:lnSpc>
              <a:spcBef>
                <a:spcPts val="0"/>
              </a:spcBef>
              <a:defRPr sz="1200"/>
            </a:lvl3pPr>
            <a:lvl4pPr marL="180975" indent="0">
              <a:lnSpc>
                <a:spcPct val="100000"/>
              </a:lnSpc>
              <a:spcBef>
                <a:spcPts val="0"/>
              </a:spcBef>
              <a:defRPr sz="1200"/>
            </a:lvl4pPr>
            <a:lvl5pPr marL="285750" indent="-95250">
              <a:lnSpc>
                <a:spcPct val="100000"/>
              </a:lnSpc>
              <a:spcBef>
                <a:spcPts val="0"/>
              </a:spcBef>
              <a:defRPr sz="12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Tree>
    <p:extLst>
      <p:ext uri="{BB962C8B-B14F-4D97-AF65-F5344CB8AC3E}">
        <p14:creationId xmlns:p14="http://schemas.microsoft.com/office/powerpoint/2010/main" val="2889879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u 2">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7E6D71B0-95A3-4493-9D96-5908323A7020}"/>
              </a:ext>
            </a:extLst>
          </p:cNvPr>
          <p:cNvGraphicFramePr>
            <a:graphicFrameLocks noChangeAspect="1"/>
          </p:cNvGraphicFramePr>
          <p:nvPr userDrawn="1">
            <p:custDataLst>
              <p:tags r:id="rId2"/>
            </p:custDataLst>
            <p:extLst>
              <p:ext uri="{D42A27DB-BD31-4B8C-83A1-F6EECF244321}">
                <p14:modId xmlns:p14="http://schemas.microsoft.com/office/powerpoint/2010/main" val="2315614581"/>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spid="_x0000_s6146" name="think-cell Slide" r:id="rId5" imgW="383" imgH="384" progId="TCLayout.ActiveDocument.1">
                  <p:embed/>
                </p:oleObj>
              </mc:Choice>
              <mc:Fallback>
                <p:oleObj name="think-cell Slide" r:id="rId5" imgW="383" imgH="384" progId="TCLayout.ActiveDocument.1">
                  <p:embed/>
                  <p:pic>
                    <p:nvPicPr>
                      <p:cNvPr id="9" name="Object 8" hidden="1">
                        <a:extLst>
                          <a:ext uri="{FF2B5EF4-FFF2-40B4-BE49-F238E27FC236}">
                            <a16:creationId xmlns:a16="http://schemas.microsoft.com/office/drawing/2014/main" id="{7E6D71B0-95A3-4493-9D96-5908323A7020}"/>
                          </a:ext>
                        </a:extLst>
                      </p:cNvPr>
                      <p:cNvPicPr/>
                      <p:nvPr/>
                    </p:nvPicPr>
                    <p:blipFill>
                      <a:blip r:embed="rId6"/>
                      <a:stretch>
                        <a:fillRect/>
                      </a:stretch>
                    </p:blipFill>
                    <p:spPr>
                      <a:xfrm>
                        <a:off x="3764" y="1588"/>
                        <a:ext cx="3764" cy="1588"/>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id="{730B3DDA-1A61-4EE4-AB39-49E465C883C7}"/>
              </a:ext>
            </a:extLst>
          </p:cNvPr>
          <p:cNvSpPr/>
          <p:nvPr userDrawn="1">
            <p:custDataLst>
              <p:tags r:id="rId3"/>
            </p:custDataLst>
          </p:nvPr>
        </p:nvSpPr>
        <p:spPr>
          <a:xfrm>
            <a:off x="0" y="0"/>
            <a:ext cx="376296"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300" b="0" i="0" baseline="0" dirty="0">
              <a:latin typeface="Calibri Light" panose="020F0302020204030204" pitchFamily="34" charset="0"/>
              <a:ea typeface="+mj-ea"/>
              <a:cs typeface="+mj-cs"/>
              <a:sym typeface="Calibri Light" panose="020F0302020204030204" pitchFamily="34" charset="0"/>
            </a:endParaRPr>
          </a:p>
        </p:txBody>
      </p:sp>
      <p:sp>
        <p:nvSpPr>
          <p:cNvPr id="3" name="Content Placeholder 2"/>
          <p:cNvSpPr>
            <a:spLocks noGrp="1"/>
          </p:cNvSpPr>
          <p:nvPr>
            <p:ph idx="1"/>
          </p:nvPr>
        </p:nvSpPr>
        <p:spPr>
          <a:xfrm>
            <a:off x="775927" y="2119500"/>
            <a:ext cx="7161573" cy="6033900"/>
          </a:xfrm>
        </p:spPr>
        <p:txBody>
          <a:bodyPr lIns="0" tIns="0" rIns="0" bIns="0">
            <a:noAutofit/>
          </a:bodyPr>
          <a:lstStyle>
            <a:lvl1pPr>
              <a:lnSpc>
                <a:spcPct val="100000"/>
              </a:lnSpc>
              <a:spcBef>
                <a:spcPts val="1000"/>
              </a:spcBef>
              <a:defRPr sz="1200"/>
            </a:lvl1pPr>
            <a:lvl2pPr>
              <a:lnSpc>
                <a:spcPct val="100000"/>
              </a:lnSpc>
              <a:spcBef>
                <a:spcPts val="1000"/>
              </a:spcBef>
              <a:defRPr sz="1400"/>
            </a:lvl2pPr>
            <a:lvl3pPr marL="180975" indent="-180975">
              <a:lnSpc>
                <a:spcPct val="100000"/>
              </a:lnSpc>
              <a:spcBef>
                <a:spcPts val="0"/>
              </a:spcBef>
              <a:defRPr sz="1200"/>
            </a:lvl3pPr>
            <a:lvl4pPr marL="180975" indent="0">
              <a:lnSpc>
                <a:spcPct val="100000"/>
              </a:lnSpc>
              <a:spcBef>
                <a:spcPts val="0"/>
              </a:spcBef>
              <a:defRPr sz="1200"/>
            </a:lvl4pPr>
            <a:lvl5pPr marL="285750" indent="-95250">
              <a:lnSpc>
                <a:spcPct val="100000"/>
              </a:lnSpc>
              <a:spcBef>
                <a:spcPts val="0"/>
              </a:spcBef>
              <a:defRPr sz="12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10" name="Footer Placeholder 4">
            <a:extLst>
              <a:ext uri="{FF2B5EF4-FFF2-40B4-BE49-F238E27FC236}">
                <a16:creationId xmlns:a16="http://schemas.microsoft.com/office/drawing/2014/main" id="{85A66F3D-A8BD-48D3-9E90-F727B4C6EEF8}"/>
              </a:ext>
            </a:extLst>
          </p:cNvPr>
          <p:cNvSpPr>
            <a:spLocks noGrp="1"/>
          </p:cNvSpPr>
          <p:nvPr>
            <p:ph type="ftr" sz="quarter" idx="3"/>
          </p:nvPr>
        </p:nvSpPr>
        <p:spPr>
          <a:xfrm>
            <a:off x="775927" y="8691974"/>
            <a:ext cx="1688666" cy="107722"/>
          </a:xfrm>
          <a:prstGeom prst="rect">
            <a:avLst/>
          </a:prstGeom>
        </p:spPr>
        <p:txBody>
          <a:bodyPr vert="horz" wrap="square" lIns="0" tIns="0" rIns="0" bIns="0" rtlCol="0" anchor="ctr">
            <a:noAutofit/>
          </a:bodyPr>
          <a:lstStyle>
            <a:lvl1pPr algn="l">
              <a:defRPr sz="800">
                <a:solidFill>
                  <a:schemeClr val="tx1"/>
                </a:solidFill>
              </a:defRPr>
            </a:lvl1pPr>
          </a:lstStyle>
          <a:p>
            <a:r>
              <a:rPr lang="fr-FR" dirty="0"/>
              <a:t>PARTIE I — Informations générales</a:t>
            </a:r>
          </a:p>
        </p:txBody>
      </p:sp>
      <p:sp>
        <p:nvSpPr>
          <p:cNvPr id="13" name="Slide Number Placeholder 3">
            <a:extLst>
              <a:ext uri="{FF2B5EF4-FFF2-40B4-BE49-F238E27FC236}">
                <a16:creationId xmlns:a16="http://schemas.microsoft.com/office/drawing/2014/main" id="{327E4320-0C31-4704-BFCC-30E93111BA07}"/>
              </a:ext>
            </a:extLst>
          </p:cNvPr>
          <p:cNvSpPr>
            <a:spLocks noGrp="1"/>
          </p:cNvSpPr>
          <p:nvPr>
            <p:ph type="sldNum" sz="quarter" idx="4"/>
          </p:nvPr>
        </p:nvSpPr>
        <p:spPr>
          <a:xfrm>
            <a:off x="2496909" y="8691973"/>
            <a:ext cx="1438933" cy="107722"/>
          </a:xfrm>
          <a:prstGeom prst="rect">
            <a:avLst/>
          </a:prstGeom>
        </p:spPr>
        <p:txBody>
          <a:bodyPr vert="horz" wrap="none" lIns="0" tIns="45720" rIns="0" bIns="45720" rtlCol="0" anchor="ctr"/>
          <a:lstStyle>
            <a:lvl1pPr algn="l">
              <a:defRPr lang="en-US" sz="800" kern="1200" smtClean="0">
                <a:solidFill>
                  <a:schemeClr val="tx1"/>
                </a:solidFill>
                <a:latin typeface="+mn-lt"/>
                <a:ea typeface="+mn-ea"/>
                <a:cs typeface="+mn-cs"/>
              </a:defRPr>
            </a:lvl1pPr>
          </a:lstStyle>
          <a:p>
            <a:r>
              <a:rPr lang="fr-FR" dirty="0"/>
              <a:t>— Page </a:t>
            </a:r>
            <a:fld id="{6494E666-BBE8-48D7-87C5-2103F8BE7680}" type="slidenum">
              <a:rPr lang="fr-FR" smtClean="0"/>
              <a:pPr/>
              <a:t>‹N°›</a:t>
            </a:fld>
            <a:endParaRPr lang="fr-FR" dirty="0"/>
          </a:p>
        </p:txBody>
      </p:sp>
      <p:pic>
        <p:nvPicPr>
          <p:cNvPr id="5" name="Graphic 4">
            <a:extLst>
              <a:ext uri="{FF2B5EF4-FFF2-40B4-BE49-F238E27FC236}">
                <a16:creationId xmlns:a16="http://schemas.microsoft.com/office/drawing/2014/main" id="{D555E04C-57B6-4153-990C-A08B9A0FF00B}"/>
              </a:ext>
            </a:extLst>
          </p:cNvPr>
          <p:cNvPicPr>
            <a:picLocks noChangeAspect="1"/>
          </p:cNvPicPr>
          <p:nvPr userDrawn="1"/>
        </p:nvPicPr>
        <p:blipFill rotWithShape="1">
          <a:blip r:embed="rId7">
            <a:extLst>
              <a:ext uri="{96DAC541-7B7A-43D3-8B79-37D633B846F1}">
                <asvg:svgBlip xmlns:asvg="http://schemas.microsoft.com/office/drawing/2016/SVG/main" r:embed="rId8"/>
              </a:ext>
            </a:extLst>
          </a:blip>
          <a:srcRect t="17800"/>
          <a:stretch/>
        </p:blipFill>
        <p:spPr>
          <a:xfrm>
            <a:off x="4102100" y="0"/>
            <a:ext cx="8966200" cy="1507548"/>
          </a:xfrm>
          <a:prstGeom prst="rect">
            <a:avLst/>
          </a:prstGeom>
        </p:spPr>
      </p:pic>
      <p:sp>
        <p:nvSpPr>
          <p:cNvPr id="17" name="Content Placeholder 2">
            <a:extLst>
              <a:ext uri="{FF2B5EF4-FFF2-40B4-BE49-F238E27FC236}">
                <a16:creationId xmlns:a16="http://schemas.microsoft.com/office/drawing/2014/main" id="{9AAEB611-13DC-48E9-95CB-392307829A02}"/>
              </a:ext>
            </a:extLst>
          </p:cNvPr>
          <p:cNvSpPr>
            <a:spLocks noGrp="1"/>
          </p:cNvSpPr>
          <p:nvPr>
            <p:ph idx="11"/>
          </p:nvPr>
        </p:nvSpPr>
        <p:spPr>
          <a:xfrm>
            <a:off x="8357827" y="2119500"/>
            <a:ext cx="7161573" cy="6033900"/>
          </a:xfrm>
        </p:spPr>
        <p:txBody>
          <a:bodyPr lIns="0" tIns="0" rIns="0" bIns="0">
            <a:noAutofit/>
          </a:bodyPr>
          <a:lstStyle>
            <a:lvl1pPr>
              <a:lnSpc>
                <a:spcPct val="100000"/>
              </a:lnSpc>
              <a:spcBef>
                <a:spcPts val="1000"/>
              </a:spcBef>
              <a:defRPr sz="1200"/>
            </a:lvl1pPr>
            <a:lvl2pPr>
              <a:lnSpc>
                <a:spcPct val="100000"/>
              </a:lnSpc>
              <a:spcBef>
                <a:spcPts val="1000"/>
              </a:spcBef>
              <a:defRPr sz="1400"/>
            </a:lvl2pPr>
            <a:lvl3pPr marL="180975" indent="-180975">
              <a:lnSpc>
                <a:spcPct val="100000"/>
              </a:lnSpc>
              <a:spcBef>
                <a:spcPts val="0"/>
              </a:spcBef>
              <a:defRPr sz="1200"/>
            </a:lvl3pPr>
            <a:lvl4pPr marL="180975" indent="0">
              <a:lnSpc>
                <a:spcPct val="100000"/>
              </a:lnSpc>
              <a:spcBef>
                <a:spcPts val="0"/>
              </a:spcBef>
              <a:defRPr sz="1200"/>
            </a:lvl4pPr>
            <a:lvl5pPr marL="285750" indent="-95250">
              <a:lnSpc>
                <a:spcPct val="100000"/>
              </a:lnSpc>
              <a:spcBef>
                <a:spcPts val="0"/>
              </a:spcBef>
              <a:defRPr sz="12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Tree>
    <p:extLst>
      <p:ext uri="{BB962C8B-B14F-4D97-AF65-F5344CB8AC3E}">
        <p14:creationId xmlns:p14="http://schemas.microsoft.com/office/powerpoint/2010/main" val="7436801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FIn">
    <p:bg>
      <p:bgPr>
        <a:solidFill>
          <a:schemeClr val="tx2"/>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60EEA40D-BA33-4F1F-9EE5-753DF110C17A}"/>
              </a:ext>
            </a:extLst>
          </p:cNvPr>
          <p:cNvGraphicFramePr>
            <a:graphicFrameLocks noChangeAspect="1"/>
          </p:cNvGraphicFramePr>
          <p:nvPr userDrawn="1">
            <p:custDataLst>
              <p:tags r:id="rId2"/>
            </p:custDataLst>
            <p:extLst>
              <p:ext uri="{D42A27DB-BD31-4B8C-83A1-F6EECF244321}">
                <p14:modId xmlns:p14="http://schemas.microsoft.com/office/powerpoint/2010/main" val="3607797838"/>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spid="_x0000_s7170" name="think-cell Slide" r:id="rId5" imgW="383" imgH="384" progId="TCLayout.ActiveDocument.1">
                  <p:embed/>
                </p:oleObj>
              </mc:Choice>
              <mc:Fallback>
                <p:oleObj name="think-cell Slide" r:id="rId5" imgW="383" imgH="384" progId="TCLayout.ActiveDocument.1">
                  <p:embed/>
                  <p:pic>
                    <p:nvPicPr>
                      <p:cNvPr id="7" name="Object 6" hidden="1">
                        <a:extLst>
                          <a:ext uri="{FF2B5EF4-FFF2-40B4-BE49-F238E27FC236}">
                            <a16:creationId xmlns:a16="http://schemas.microsoft.com/office/drawing/2014/main" id="{60EEA40D-BA33-4F1F-9EE5-753DF110C17A}"/>
                          </a:ext>
                        </a:extLst>
                      </p:cNvPr>
                      <p:cNvPicPr/>
                      <p:nvPr/>
                    </p:nvPicPr>
                    <p:blipFill>
                      <a:blip r:embed="rId6"/>
                      <a:stretch>
                        <a:fillRect/>
                      </a:stretch>
                    </p:blipFill>
                    <p:spPr>
                      <a:xfrm>
                        <a:off x="3764" y="1588"/>
                        <a:ext cx="3764" cy="1588"/>
                      </a:xfrm>
                      <a:prstGeom prst="rect">
                        <a:avLst/>
                      </a:prstGeom>
                    </p:spPr>
                  </p:pic>
                </p:oleObj>
              </mc:Fallback>
            </mc:AlternateContent>
          </a:graphicData>
        </a:graphic>
      </p:graphicFrame>
      <p:sp>
        <p:nvSpPr>
          <p:cNvPr id="20" name="Rectangle 19" hidden="1">
            <a:extLst>
              <a:ext uri="{FF2B5EF4-FFF2-40B4-BE49-F238E27FC236}">
                <a16:creationId xmlns:a16="http://schemas.microsoft.com/office/drawing/2014/main" id="{65CB5D1D-7F31-481F-993E-9134336BB995}"/>
              </a:ext>
            </a:extLst>
          </p:cNvPr>
          <p:cNvSpPr/>
          <p:nvPr userDrawn="1">
            <p:custDataLst>
              <p:tags r:id="rId3"/>
            </p:custDataLst>
          </p:nvPr>
        </p:nvSpPr>
        <p:spPr>
          <a:xfrm>
            <a:off x="0" y="0"/>
            <a:ext cx="376296"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t" anchorCtr="0">
            <a:noAutofit/>
          </a:bodyPr>
          <a:lstStyle/>
          <a:p>
            <a:pPr marL="0" lvl="0" indent="0" algn="l"/>
            <a:endParaRPr lang="fr-FR" sz="1300" b="0" i="0" baseline="0" dirty="0">
              <a:latin typeface="Arial Black" panose="020B0A04020102020204" pitchFamily="34" charset="0"/>
              <a:ea typeface="+mj-ea"/>
              <a:cs typeface="+mj-cs"/>
              <a:sym typeface="Arial Black" panose="020B0A04020102020204" pitchFamily="34" charset="0"/>
            </a:endParaRPr>
          </a:p>
        </p:txBody>
      </p:sp>
      <p:pic>
        <p:nvPicPr>
          <p:cNvPr id="26" name="Picture 25" descr="A close up of a sign&#10;&#10;Description automatically generated">
            <a:extLst>
              <a:ext uri="{FF2B5EF4-FFF2-40B4-BE49-F238E27FC236}">
                <a16:creationId xmlns:a16="http://schemas.microsoft.com/office/drawing/2014/main" id="{82238798-8413-4125-AE5F-B991C85C10CF}"/>
              </a:ext>
            </a:extLst>
          </p:cNvPr>
          <p:cNvPicPr>
            <a:picLocks noChangeAspect="1"/>
          </p:cNvPicPr>
          <p:nvPr userDrawn="1"/>
        </p:nvPicPr>
        <p:blipFill rotWithShape="1">
          <a:blip r:embed="rId7">
            <a:alphaModFix/>
            <a:extLst>
              <a:ext uri="{28A0092B-C50C-407E-A947-70E740481C1C}">
                <a14:useLocalDpi xmlns:a14="http://schemas.microsoft.com/office/drawing/2010/main" val="0"/>
              </a:ext>
            </a:extLst>
          </a:blip>
          <a:srcRect l="16052" t="26452" r="3818" b="4905"/>
          <a:stretch/>
        </p:blipFill>
        <p:spPr>
          <a:xfrm>
            <a:off x="0" y="0"/>
            <a:ext cx="16256000" cy="9144000"/>
          </a:xfrm>
          <a:prstGeom prst="rect">
            <a:avLst/>
          </a:prstGeom>
        </p:spPr>
      </p:pic>
      <p:sp>
        <p:nvSpPr>
          <p:cNvPr id="11" name="Rectangle 10">
            <a:extLst>
              <a:ext uri="{FF2B5EF4-FFF2-40B4-BE49-F238E27FC236}">
                <a16:creationId xmlns:a16="http://schemas.microsoft.com/office/drawing/2014/main" id="{A4570170-EB70-4D92-B904-F039DAFAEC12}"/>
              </a:ext>
            </a:extLst>
          </p:cNvPr>
          <p:cNvSpPr/>
          <p:nvPr userDrawn="1"/>
        </p:nvSpPr>
        <p:spPr>
          <a:xfrm>
            <a:off x="342900" y="4914900"/>
            <a:ext cx="13258800" cy="42291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a:p>
        </p:txBody>
      </p:sp>
      <p:sp>
        <p:nvSpPr>
          <p:cNvPr id="27" name="Rectangle 26">
            <a:extLst>
              <a:ext uri="{FF2B5EF4-FFF2-40B4-BE49-F238E27FC236}">
                <a16:creationId xmlns:a16="http://schemas.microsoft.com/office/drawing/2014/main" id="{8EBCD8C4-839F-4739-B3DF-E0F6C3BFECE6}"/>
              </a:ext>
            </a:extLst>
          </p:cNvPr>
          <p:cNvSpPr/>
          <p:nvPr userDrawn="1"/>
        </p:nvSpPr>
        <p:spPr>
          <a:xfrm>
            <a:off x="11601450" y="0"/>
            <a:ext cx="4654550" cy="42291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a:p>
        </p:txBody>
      </p:sp>
      <p:grpSp>
        <p:nvGrpSpPr>
          <p:cNvPr id="13" name="Group 12">
            <a:extLst>
              <a:ext uri="{FF2B5EF4-FFF2-40B4-BE49-F238E27FC236}">
                <a16:creationId xmlns:a16="http://schemas.microsoft.com/office/drawing/2014/main" id="{DAE3B049-C7F2-428D-A574-C976F2C0ECC8}"/>
              </a:ext>
            </a:extLst>
          </p:cNvPr>
          <p:cNvGrpSpPr>
            <a:grpSpLocks/>
          </p:cNvGrpSpPr>
          <p:nvPr userDrawn="1"/>
        </p:nvGrpSpPr>
        <p:grpSpPr>
          <a:xfrm>
            <a:off x="5859648" y="2482019"/>
            <a:ext cx="4536703" cy="4087489"/>
            <a:chOff x="2172947" y="3498019"/>
            <a:chExt cx="2500387" cy="2252804"/>
          </a:xfrm>
        </p:grpSpPr>
        <p:sp>
          <p:nvSpPr>
            <p:cNvPr id="14" name="Title 18">
              <a:extLst>
                <a:ext uri="{FF2B5EF4-FFF2-40B4-BE49-F238E27FC236}">
                  <a16:creationId xmlns:a16="http://schemas.microsoft.com/office/drawing/2014/main" id="{5D3BC2E7-25B4-4C22-924E-1CF22A72751E}"/>
                </a:ext>
              </a:extLst>
            </p:cNvPr>
            <p:cNvSpPr txBox="1">
              <a:spLocks/>
            </p:cNvSpPr>
            <p:nvPr userDrawn="1"/>
          </p:nvSpPr>
          <p:spPr>
            <a:xfrm>
              <a:off x="2380519" y="3498019"/>
              <a:ext cx="2093512" cy="199331"/>
            </a:xfrm>
            <a:prstGeom prst="rect">
              <a:avLst/>
            </a:prstGeom>
          </p:spPr>
          <p:txBody>
            <a:bodyPr vert="horz" lIns="165909" tIns="82955" rIns="165909" bIns="82955" rtlCol="0" anchor="ctr">
              <a:noAutofit/>
            </a:bodyPr>
            <a:lstStyle>
              <a:lvl1pPr algn="ctr" defTabSz="685800" rtl="0" eaLnBrk="1" latinLnBrk="0" hangingPunct="1">
                <a:lnSpc>
                  <a:spcPct val="90000"/>
                </a:lnSpc>
                <a:spcBef>
                  <a:spcPct val="0"/>
                </a:spcBef>
                <a:buNone/>
                <a:defRPr sz="1300" kern="1200">
                  <a:solidFill>
                    <a:schemeClr val="bg2"/>
                  </a:solidFill>
                  <a:latin typeface="+mj-lt"/>
                  <a:ea typeface="+mj-ea"/>
                  <a:cs typeface="+mj-cs"/>
                </a:defRPr>
              </a:lvl1pPr>
            </a:lstStyle>
            <a:p>
              <a:pPr marL="0" indent="0"/>
              <a:endParaRPr lang="fr-FR" sz="2231" dirty="0">
                <a:solidFill>
                  <a:schemeClr val="bg2"/>
                </a:solidFill>
              </a:endParaRPr>
            </a:p>
          </p:txBody>
        </p:sp>
        <p:sp>
          <p:nvSpPr>
            <p:cNvPr id="15" name="Title 18">
              <a:extLst>
                <a:ext uri="{FF2B5EF4-FFF2-40B4-BE49-F238E27FC236}">
                  <a16:creationId xmlns:a16="http://schemas.microsoft.com/office/drawing/2014/main" id="{FE0D4F17-5A52-4DC4-A20B-365EB1B2EDC0}"/>
                </a:ext>
              </a:extLst>
            </p:cNvPr>
            <p:cNvSpPr txBox="1">
              <a:spLocks/>
            </p:cNvSpPr>
            <p:nvPr userDrawn="1"/>
          </p:nvSpPr>
          <p:spPr>
            <a:xfrm>
              <a:off x="2353763" y="3883782"/>
              <a:ext cx="2093512" cy="199331"/>
            </a:xfrm>
            <a:prstGeom prst="rect">
              <a:avLst/>
            </a:prstGeom>
          </p:spPr>
          <p:txBody>
            <a:bodyPr vert="horz" lIns="165909" tIns="82955" rIns="165909" bIns="82955" rtlCol="0" anchor="ctr">
              <a:noAutofit/>
            </a:bodyPr>
            <a:lstStyle>
              <a:lvl1pPr algn="ctr" defTabSz="685800" rtl="0" eaLnBrk="1" latinLnBrk="0" hangingPunct="1">
                <a:lnSpc>
                  <a:spcPct val="90000"/>
                </a:lnSpc>
                <a:spcBef>
                  <a:spcPct val="0"/>
                </a:spcBef>
                <a:buNone/>
                <a:defRPr sz="1300" kern="1200">
                  <a:solidFill>
                    <a:schemeClr val="bg2"/>
                  </a:solidFill>
                  <a:latin typeface="+mj-lt"/>
                  <a:ea typeface="+mj-ea"/>
                  <a:cs typeface="+mj-cs"/>
                </a:defRPr>
              </a:lvl1pPr>
            </a:lstStyle>
            <a:p>
              <a:pPr marL="0" indent="0"/>
              <a:endParaRPr lang="fr-FR" sz="2231" b="1" dirty="0">
                <a:solidFill>
                  <a:schemeClr val="bg2"/>
                </a:solidFill>
                <a:latin typeface="+mn-lt"/>
              </a:endParaRPr>
            </a:p>
          </p:txBody>
        </p:sp>
        <p:sp>
          <p:nvSpPr>
            <p:cNvPr id="17" name="Title 18">
              <a:extLst>
                <a:ext uri="{FF2B5EF4-FFF2-40B4-BE49-F238E27FC236}">
                  <a16:creationId xmlns:a16="http://schemas.microsoft.com/office/drawing/2014/main" id="{A3B18B8F-B0DD-4604-9BFE-027517B99494}"/>
                </a:ext>
              </a:extLst>
            </p:cNvPr>
            <p:cNvSpPr txBox="1">
              <a:spLocks/>
            </p:cNvSpPr>
            <p:nvPr userDrawn="1"/>
          </p:nvSpPr>
          <p:spPr>
            <a:xfrm>
              <a:off x="2172947" y="4226287"/>
              <a:ext cx="2488481" cy="433067"/>
            </a:xfrm>
            <a:prstGeom prst="rect">
              <a:avLst/>
            </a:prstGeom>
          </p:spPr>
          <p:txBody>
            <a:bodyPr vert="horz" lIns="165909" tIns="82955" rIns="165909" bIns="82955" rtlCol="0" anchor="ctr">
              <a:noAutofit/>
            </a:bodyPr>
            <a:lstStyle>
              <a:lvl1pPr algn="ctr" defTabSz="685800" rtl="0" eaLnBrk="1" latinLnBrk="0" hangingPunct="1">
                <a:lnSpc>
                  <a:spcPct val="90000"/>
                </a:lnSpc>
                <a:spcBef>
                  <a:spcPct val="0"/>
                </a:spcBef>
                <a:buNone/>
                <a:defRPr sz="1300" kern="1200">
                  <a:solidFill>
                    <a:schemeClr val="bg2"/>
                  </a:solidFill>
                  <a:latin typeface="+mj-lt"/>
                  <a:ea typeface="+mj-ea"/>
                  <a:cs typeface="+mj-cs"/>
                </a:defRPr>
              </a:lvl1pPr>
            </a:lstStyle>
            <a:p>
              <a:pPr marL="0" indent="0">
                <a:lnSpc>
                  <a:spcPct val="100000"/>
                </a:lnSpc>
              </a:pPr>
              <a:r>
                <a:rPr lang="fr-FR" sz="2231" b="1" kern="1200" noProof="0" dirty="0">
                  <a:solidFill>
                    <a:schemeClr val="bg2"/>
                  </a:solidFill>
                  <a:latin typeface="+mn-lt"/>
                  <a:ea typeface="+mj-ea"/>
                  <a:cs typeface="+mj-cs"/>
                </a:rPr>
                <a:t>Pour plus d'informations, contactez le CCCA-BTP</a:t>
              </a:r>
            </a:p>
          </p:txBody>
        </p:sp>
        <p:sp>
          <p:nvSpPr>
            <p:cNvPr id="18" name="Title 18">
              <a:extLst>
                <a:ext uri="{FF2B5EF4-FFF2-40B4-BE49-F238E27FC236}">
                  <a16:creationId xmlns:a16="http://schemas.microsoft.com/office/drawing/2014/main" id="{0783AE0D-9E2D-4BEC-8581-0CBCBDE59856}"/>
                </a:ext>
              </a:extLst>
            </p:cNvPr>
            <p:cNvSpPr txBox="1">
              <a:spLocks/>
            </p:cNvSpPr>
            <p:nvPr userDrawn="1"/>
          </p:nvSpPr>
          <p:spPr>
            <a:xfrm>
              <a:off x="2184853" y="4602204"/>
              <a:ext cx="2488481" cy="824665"/>
            </a:xfrm>
            <a:prstGeom prst="rect">
              <a:avLst/>
            </a:prstGeom>
          </p:spPr>
          <p:txBody>
            <a:bodyPr vert="horz" lIns="165909" tIns="82955" rIns="165909" bIns="82955" rtlCol="0" anchor="ctr">
              <a:noAutofit/>
            </a:bodyPr>
            <a:lstStyle>
              <a:lvl1pPr algn="ctr" defTabSz="685800" rtl="0" eaLnBrk="1" latinLnBrk="0" hangingPunct="1">
                <a:lnSpc>
                  <a:spcPct val="90000"/>
                </a:lnSpc>
                <a:spcBef>
                  <a:spcPct val="0"/>
                </a:spcBef>
                <a:buNone/>
                <a:defRPr sz="1300" kern="1200">
                  <a:solidFill>
                    <a:schemeClr val="bg2"/>
                  </a:solidFill>
                  <a:latin typeface="+mj-lt"/>
                  <a:ea typeface="+mj-ea"/>
                  <a:cs typeface="+mj-cs"/>
                </a:defRPr>
              </a:lvl1pPr>
            </a:lstStyle>
            <a:p>
              <a:pPr marL="0" indent="0">
                <a:lnSpc>
                  <a:spcPct val="100000"/>
                </a:lnSpc>
              </a:pPr>
              <a:r>
                <a:rPr lang="fr-FR" sz="2231" b="0" kern="1200" dirty="0">
                  <a:solidFill>
                    <a:schemeClr val="bg2"/>
                  </a:solidFill>
                  <a:latin typeface="+mn-lt"/>
                  <a:ea typeface="+mj-ea"/>
                  <a:cs typeface="+mj-cs"/>
                </a:rPr>
                <a:t>19, rue du Père Corentin</a:t>
              </a:r>
              <a:br>
                <a:rPr lang="fr-FR" sz="2231" b="0" kern="1200" dirty="0">
                  <a:solidFill>
                    <a:schemeClr val="bg2"/>
                  </a:solidFill>
                  <a:latin typeface="+mn-lt"/>
                  <a:ea typeface="+mj-ea"/>
                  <a:cs typeface="+mj-cs"/>
                </a:rPr>
              </a:br>
              <a:r>
                <a:rPr lang="fr-FR" sz="2231" b="0" kern="1200" dirty="0">
                  <a:solidFill>
                    <a:schemeClr val="bg2"/>
                  </a:solidFill>
                  <a:latin typeface="+mn-lt"/>
                  <a:ea typeface="+mj-ea"/>
                  <a:cs typeface="+mj-cs"/>
                </a:rPr>
                <a:t>75 014 Paris</a:t>
              </a:r>
            </a:p>
            <a:p>
              <a:pPr marL="0" indent="0">
                <a:lnSpc>
                  <a:spcPct val="100000"/>
                </a:lnSpc>
              </a:pPr>
              <a:endParaRPr lang="fr-FR" sz="2231" b="0" kern="1200" dirty="0">
                <a:solidFill>
                  <a:schemeClr val="bg2"/>
                </a:solidFill>
                <a:latin typeface="+mn-lt"/>
                <a:ea typeface="+mj-ea"/>
                <a:cs typeface="+mj-cs"/>
              </a:endParaRPr>
            </a:p>
            <a:p>
              <a:pPr marL="0" indent="0">
                <a:lnSpc>
                  <a:spcPct val="100000"/>
                </a:lnSpc>
              </a:pPr>
              <a:r>
                <a:rPr lang="fr-FR" sz="2231" b="1" kern="1200" dirty="0">
                  <a:solidFill>
                    <a:schemeClr val="bg2"/>
                  </a:solidFill>
                  <a:latin typeface="+mn-lt"/>
                  <a:ea typeface="+mj-ea"/>
                  <a:cs typeface="+mj-cs"/>
                </a:rPr>
                <a:t>www.ccca-btp.fr</a:t>
              </a:r>
            </a:p>
          </p:txBody>
        </p:sp>
        <p:pic>
          <p:nvPicPr>
            <p:cNvPr id="19" name="Graphic 18">
              <a:extLst>
                <a:ext uri="{FF2B5EF4-FFF2-40B4-BE49-F238E27FC236}">
                  <a16:creationId xmlns:a16="http://schemas.microsoft.com/office/drawing/2014/main" id="{63CB35CF-DA33-43FC-AA3D-AC9A417D0A54}"/>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2705756" y="5560950"/>
              <a:ext cx="1443037" cy="189873"/>
            </a:xfrm>
            <a:prstGeom prst="rect">
              <a:avLst/>
            </a:prstGeom>
          </p:spPr>
        </p:pic>
      </p:grpSp>
      <p:pic>
        <p:nvPicPr>
          <p:cNvPr id="29" name="Graphic 28">
            <a:extLst>
              <a:ext uri="{FF2B5EF4-FFF2-40B4-BE49-F238E27FC236}">
                <a16:creationId xmlns:a16="http://schemas.microsoft.com/office/drawing/2014/main" id="{6761285C-E930-4F4C-9944-7828A59D7D87}"/>
              </a:ext>
            </a:extLst>
          </p:cNvPr>
          <p:cNvPicPr>
            <a:picLocks noChangeAspect="1"/>
          </p:cNvPicPr>
          <p:nvPr userDrawn="1"/>
        </p:nvPicPr>
        <p:blipFill rotWithShape="1">
          <a:blip r:embed="rId10">
            <a:extLst>
              <a:ext uri="{96DAC541-7B7A-43D3-8B79-37D633B846F1}">
                <asvg:svgBlip xmlns:asvg="http://schemas.microsoft.com/office/drawing/2016/SVG/main" r:embed="rId11"/>
              </a:ext>
            </a:extLst>
          </a:blip>
          <a:srcRect b="21030"/>
          <a:stretch/>
        </p:blipFill>
        <p:spPr>
          <a:xfrm>
            <a:off x="4067996" y="649649"/>
            <a:ext cx="9194800" cy="8204749"/>
          </a:xfrm>
          <a:prstGeom prst="rect">
            <a:avLst/>
          </a:prstGeom>
        </p:spPr>
      </p:pic>
    </p:spTree>
    <p:extLst>
      <p:ext uri="{BB962C8B-B14F-4D97-AF65-F5344CB8AC3E}">
        <p14:creationId xmlns:p14="http://schemas.microsoft.com/office/powerpoint/2010/main" val="12637903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vmlDrawing" Target="../drawings/vmlDrawing1.vml"/><Relationship Id="rId13" Type="http://schemas.openxmlformats.org/officeDocument/2006/relationships/image" Target="../media/image2.png"/><Relationship Id="rId18" Type="http://schemas.openxmlformats.org/officeDocument/2006/relationships/image" Target="../media/image7.svg"/><Relationship Id="rId3" Type="http://schemas.openxmlformats.org/officeDocument/2006/relationships/slideLayout" Target="../slideLayouts/slideLayout3.xml"/><Relationship Id="rId7" Type="http://schemas.openxmlformats.org/officeDocument/2006/relationships/theme" Target="../theme/theme1.xml"/><Relationship Id="rId12" Type="http://schemas.openxmlformats.org/officeDocument/2006/relationships/image" Target="../media/image1.emf"/><Relationship Id="rId17" Type="http://schemas.openxmlformats.org/officeDocument/2006/relationships/image" Target="../media/image6.png"/><Relationship Id="rId2" Type="http://schemas.openxmlformats.org/officeDocument/2006/relationships/slideLayout" Target="../slideLayouts/slideLayout2.xml"/><Relationship Id="rId16" Type="http://schemas.openxmlformats.org/officeDocument/2006/relationships/image" Target="../media/image5.sv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oleObject" Target="../embeddings/oleObject1.bin"/><Relationship Id="rId5" Type="http://schemas.openxmlformats.org/officeDocument/2006/relationships/slideLayout" Target="../slideLayouts/slideLayout5.xml"/><Relationship Id="rId15" Type="http://schemas.openxmlformats.org/officeDocument/2006/relationships/image" Target="../media/image4.png"/><Relationship Id="rId10" Type="http://schemas.openxmlformats.org/officeDocument/2006/relationships/tags" Target="../tags/tag3.xml"/><Relationship Id="rId4" Type="http://schemas.openxmlformats.org/officeDocument/2006/relationships/slideLayout" Target="../slideLayouts/slideLayout4.xml"/><Relationship Id="rId9" Type="http://schemas.openxmlformats.org/officeDocument/2006/relationships/tags" Target="../tags/tag2.xml"/><Relationship Id="rId14" Type="http://schemas.openxmlformats.org/officeDocument/2006/relationships/image" Target="../media/image3.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BDCC86E2-1A17-4A0D-BE33-35927680E499}"/>
              </a:ext>
            </a:extLst>
          </p:cNvPr>
          <p:cNvGraphicFramePr>
            <a:graphicFrameLocks noChangeAspect="1"/>
          </p:cNvGraphicFramePr>
          <p:nvPr userDrawn="1">
            <p:custDataLst>
              <p:tags r:id="rId9"/>
            </p:custDataLst>
            <p:extLst>
              <p:ext uri="{D42A27DB-BD31-4B8C-83A1-F6EECF244321}">
                <p14:modId xmlns:p14="http://schemas.microsoft.com/office/powerpoint/2010/main" val="2589992342"/>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spid="_x0000_s1026" name="think-cell Slide" r:id="rId11" imgW="383" imgH="384" progId="TCLayout.ActiveDocument.1">
                  <p:embed/>
                </p:oleObj>
              </mc:Choice>
              <mc:Fallback>
                <p:oleObj name="think-cell Slide" r:id="rId11" imgW="383" imgH="384" progId="TCLayout.ActiveDocument.1">
                  <p:embed/>
                  <p:pic>
                    <p:nvPicPr>
                      <p:cNvPr id="8" name="Object 7" hidden="1">
                        <a:extLst>
                          <a:ext uri="{FF2B5EF4-FFF2-40B4-BE49-F238E27FC236}">
                            <a16:creationId xmlns:a16="http://schemas.microsoft.com/office/drawing/2014/main" id="{BDCC86E2-1A17-4A0D-BE33-35927680E499}"/>
                          </a:ext>
                        </a:extLst>
                      </p:cNvPr>
                      <p:cNvPicPr/>
                      <p:nvPr/>
                    </p:nvPicPr>
                    <p:blipFill>
                      <a:blip r:embed="rId12"/>
                      <a:stretch>
                        <a:fillRect/>
                      </a:stretch>
                    </p:blipFill>
                    <p:spPr>
                      <a:xfrm>
                        <a:off x="3764" y="1588"/>
                        <a:ext cx="3764" cy="1588"/>
                      </a:xfrm>
                      <a:prstGeom prst="rect">
                        <a:avLst/>
                      </a:prstGeom>
                    </p:spPr>
                  </p:pic>
                </p:oleObj>
              </mc:Fallback>
            </mc:AlternateContent>
          </a:graphicData>
        </a:graphic>
      </p:graphicFrame>
      <p:sp>
        <p:nvSpPr>
          <p:cNvPr id="7" name="Rectangle 6" hidden="1">
            <a:extLst>
              <a:ext uri="{FF2B5EF4-FFF2-40B4-BE49-F238E27FC236}">
                <a16:creationId xmlns:a16="http://schemas.microsoft.com/office/drawing/2014/main" id="{7D3048AC-2FED-4DCC-BBC7-56AAEE85E892}"/>
              </a:ext>
            </a:extLst>
          </p:cNvPr>
          <p:cNvSpPr/>
          <p:nvPr userDrawn="1">
            <p:custDataLst>
              <p:tags r:id="rId10"/>
            </p:custDataLst>
          </p:nvPr>
        </p:nvSpPr>
        <p:spPr>
          <a:xfrm>
            <a:off x="0" y="0"/>
            <a:ext cx="376296"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300" b="0" i="0" baseline="0" dirty="0">
              <a:latin typeface="Arial Black" panose="020B0A04020102020204" pitchFamily="34" charset="0"/>
              <a:ea typeface="+mj-ea"/>
              <a:cs typeface="+mj-cs"/>
              <a:sym typeface="Arial Black" panose="020B0A04020102020204" pitchFamily="34" charset="0"/>
            </a:endParaRPr>
          </a:p>
        </p:txBody>
      </p:sp>
      <p:pic>
        <p:nvPicPr>
          <p:cNvPr id="17" name="Graphic 16">
            <a:extLst>
              <a:ext uri="{FF2B5EF4-FFF2-40B4-BE49-F238E27FC236}">
                <a16:creationId xmlns:a16="http://schemas.microsoft.com/office/drawing/2014/main" id="{023527CA-CE88-4070-BBFF-3C3DC5B54EBF}"/>
              </a:ext>
            </a:extLst>
          </p:cNvPr>
          <p:cNvPicPr>
            <a:picLocks noChangeAspect="1"/>
          </p:cNvPicPr>
          <p:nvPr userDrawn="1"/>
        </p:nvPicPr>
        <p:blipFill rotWithShape="1">
          <a:blip r:embed="rId13">
            <a:extLst>
              <a:ext uri="{96DAC541-7B7A-43D3-8B79-37D633B846F1}">
                <asvg:svgBlip xmlns:asvg="http://schemas.microsoft.com/office/drawing/2016/SVG/main" r:embed="rId14"/>
              </a:ext>
            </a:extLst>
          </a:blip>
          <a:srcRect l="68262" t="24663" r="7656" b="43256"/>
          <a:stretch/>
        </p:blipFill>
        <p:spPr>
          <a:xfrm>
            <a:off x="14804303" y="8021782"/>
            <a:ext cx="1437842" cy="1122218"/>
          </a:xfrm>
          <a:prstGeom prst="rect">
            <a:avLst/>
          </a:prstGeom>
        </p:spPr>
      </p:pic>
      <p:sp>
        <p:nvSpPr>
          <p:cNvPr id="2" name="Title Placeholder 1"/>
          <p:cNvSpPr>
            <a:spLocks noGrp="1"/>
          </p:cNvSpPr>
          <p:nvPr>
            <p:ph type="title"/>
          </p:nvPr>
        </p:nvSpPr>
        <p:spPr>
          <a:xfrm>
            <a:off x="1117602" y="486837"/>
            <a:ext cx="14020800" cy="486834"/>
          </a:xfrm>
          <a:prstGeom prst="rect">
            <a:avLst/>
          </a:prstGeom>
        </p:spPr>
        <p:txBody>
          <a:bodyPr vert="horz" lIns="0" tIns="0" rIns="0" bIns="0" rtlCol="0" anchor="ctr">
            <a:noAutofit/>
          </a:bodyPr>
          <a:lstStyle/>
          <a:p>
            <a:r>
              <a:rPr lang="en-US" dirty="0" err="1"/>
              <a:t>Titre</a:t>
            </a:r>
            <a:endParaRPr lang="en-US" dirty="0"/>
          </a:p>
        </p:txBody>
      </p:sp>
      <p:sp>
        <p:nvSpPr>
          <p:cNvPr id="3" name="Text Placeholder 2"/>
          <p:cNvSpPr>
            <a:spLocks noGrp="1"/>
          </p:cNvSpPr>
          <p:nvPr>
            <p:ph type="body" idx="1"/>
          </p:nvPr>
        </p:nvSpPr>
        <p:spPr>
          <a:xfrm>
            <a:off x="1272914" y="1548000"/>
            <a:ext cx="13710177" cy="6552000"/>
          </a:xfrm>
          <a:prstGeom prst="rect">
            <a:avLst/>
          </a:prstGeom>
        </p:spPr>
        <p:txBody>
          <a:bodyPr vert="horz" lIns="0" tIns="0" rIns="0" bIns="0" rtlCol="0">
            <a:no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3"/>
          </p:nvPr>
        </p:nvSpPr>
        <p:spPr>
          <a:xfrm>
            <a:off x="840220" y="8892000"/>
            <a:ext cx="3533113" cy="107722"/>
          </a:xfrm>
          <a:prstGeom prst="rect">
            <a:avLst/>
          </a:prstGeom>
        </p:spPr>
        <p:txBody>
          <a:bodyPr vert="horz" wrap="square" lIns="0" tIns="0" rIns="0" bIns="0" rtlCol="0" anchor="ctr">
            <a:noAutofit/>
          </a:bodyPr>
          <a:lstStyle>
            <a:lvl1pPr algn="l">
              <a:defRPr sz="700">
                <a:solidFill>
                  <a:schemeClr val="tx1"/>
                </a:solidFill>
              </a:defRPr>
            </a:lvl1pPr>
          </a:lstStyle>
          <a:p>
            <a:r>
              <a:rPr lang="fr-FR" dirty="0"/>
              <a:t>PARTIE I — Informations générales</a:t>
            </a:r>
          </a:p>
        </p:txBody>
      </p:sp>
      <p:sp>
        <p:nvSpPr>
          <p:cNvPr id="4" name="Slide Number Placeholder 3">
            <a:extLst>
              <a:ext uri="{FF2B5EF4-FFF2-40B4-BE49-F238E27FC236}">
                <a16:creationId xmlns:a16="http://schemas.microsoft.com/office/drawing/2014/main" id="{3DE78F7E-C7D7-4C92-A4AB-EEE55EB0388D}"/>
              </a:ext>
            </a:extLst>
          </p:cNvPr>
          <p:cNvSpPr>
            <a:spLocks noGrp="1"/>
          </p:cNvSpPr>
          <p:nvPr>
            <p:ph type="sldNum" sz="quarter" idx="4"/>
          </p:nvPr>
        </p:nvSpPr>
        <p:spPr>
          <a:xfrm>
            <a:off x="4373334" y="8891999"/>
            <a:ext cx="1438933" cy="107722"/>
          </a:xfrm>
          <a:prstGeom prst="rect">
            <a:avLst/>
          </a:prstGeom>
        </p:spPr>
        <p:txBody>
          <a:bodyPr vert="horz" wrap="none" lIns="0" tIns="45720" rIns="0" bIns="45720" rtlCol="0" anchor="ctr"/>
          <a:lstStyle>
            <a:lvl1pPr algn="r">
              <a:defRPr lang="en-US" sz="700" kern="1200" smtClean="0">
                <a:solidFill>
                  <a:schemeClr val="tx1"/>
                </a:solidFill>
                <a:latin typeface="+mn-lt"/>
                <a:ea typeface="+mn-ea"/>
                <a:cs typeface="+mn-cs"/>
              </a:defRPr>
            </a:lvl1pPr>
          </a:lstStyle>
          <a:p>
            <a:pPr algn="l"/>
            <a:r>
              <a:rPr lang="fr-FR" dirty="0"/>
              <a:t>— Page </a:t>
            </a:r>
            <a:fld id="{0DFF9B82-40B0-41A4-8542-804EED9D7441}" type="slidenum">
              <a:rPr lang="fr-FR" smtClean="0"/>
              <a:pPr algn="l"/>
              <a:t>‹N°›</a:t>
            </a:fld>
            <a:endParaRPr lang="fr-FR" dirty="0"/>
          </a:p>
        </p:txBody>
      </p:sp>
      <p:pic>
        <p:nvPicPr>
          <p:cNvPr id="16" name="Graphic 15">
            <a:extLst>
              <a:ext uri="{FF2B5EF4-FFF2-40B4-BE49-F238E27FC236}">
                <a16:creationId xmlns:a16="http://schemas.microsoft.com/office/drawing/2014/main" id="{165D6E0C-C244-45FB-8006-C33F2E01A7FE}"/>
              </a:ext>
            </a:extLst>
          </p:cNvPr>
          <p:cNvPicPr>
            <a:picLocks noChangeAspect="1"/>
          </p:cNvPicPr>
          <p:nvPr userDrawn="1"/>
        </p:nvPicPr>
        <p:blipFill rotWithShape="1">
          <a:blip r:embed="rId15">
            <a:extLst>
              <a:ext uri="{96DAC541-7B7A-43D3-8B79-37D633B846F1}">
                <asvg:svgBlip xmlns:asvg="http://schemas.microsoft.com/office/drawing/2016/SVG/main" r:embed="rId16"/>
              </a:ext>
            </a:extLst>
          </a:blip>
          <a:srcRect t="30301"/>
          <a:stretch/>
        </p:blipFill>
        <p:spPr>
          <a:xfrm>
            <a:off x="-7620" y="0"/>
            <a:ext cx="2634706" cy="1555228"/>
          </a:xfrm>
          <a:prstGeom prst="rect">
            <a:avLst/>
          </a:prstGeom>
        </p:spPr>
      </p:pic>
    </p:spTree>
    <p:extLst>
      <p:ext uri="{BB962C8B-B14F-4D97-AF65-F5344CB8AC3E}">
        <p14:creationId xmlns:p14="http://schemas.microsoft.com/office/powerpoint/2010/main" val="4022547447"/>
      </p:ext>
    </p:extLst>
  </p:cSld>
  <p:clrMap bg1="lt1" tx1="dk1" bg2="lt2" tx2="dk2" accent1="accent1" accent2="accent2" accent3="accent3" accent4="accent4" accent5="accent5" accent6="accent6" hlink="hlink" folHlink="folHlink"/>
  <p:sldLayoutIdLst>
    <p:sldLayoutId id="2147483661" r:id="rId1"/>
    <p:sldLayoutId id="2147483669" r:id="rId2"/>
    <p:sldLayoutId id="2147483663" r:id="rId3"/>
    <p:sldLayoutId id="2147483670" r:id="rId4"/>
    <p:sldLayoutId id="2147483662" r:id="rId5"/>
    <p:sldLayoutId id="2147483667" r:id="rId6"/>
  </p:sldLayoutIdLst>
  <p:hf hdr="0" dt="0"/>
  <p:txStyles>
    <p:titleStyle>
      <a:lvl1pPr algn="ctr" defTabSz="685800" rtl="0" eaLnBrk="1" latinLnBrk="0" hangingPunct="1">
        <a:lnSpc>
          <a:spcPct val="90000"/>
        </a:lnSpc>
        <a:spcBef>
          <a:spcPct val="0"/>
        </a:spcBef>
        <a:buNone/>
        <a:defRPr sz="3300" kern="1200" cap="all" baseline="0">
          <a:solidFill>
            <a:schemeClr val="bg2"/>
          </a:solidFill>
          <a:latin typeface="+mj-lt"/>
          <a:ea typeface="+mj-ea"/>
          <a:cs typeface="+mj-cs"/>
        </a:defRPr>
      </a:lvl1pPr>
    </p:titleStyle>
    <p:bodyStyle>
      <a:lvl1pPr marL="0" indent="0" algn="l" defTabSz="685800" rtl="0" eaLnBrk="1" latinLnBrk="0" hangingPunct="1">
        <a:lnSpc>
          <a:spcPct val="90000"/>
        </a:lnSpc>
        <a:spcBef>
          <a:spcPts val="100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200" b="1" kern="1200">
          <a:solidFill>
            <a:schemeClr val="bg2"/>
          </a:solidFill>
          <a:latin typeface="+mj-lt"/>
          <a:ea typeface="+mn-ea"/>
          <a:cs typeface="+mn-cs"/>
        </a:defRPr>
      </a:lvl2pPr>
      <a:lvl3pPr marL="107950" indent="-107950" algn="l" defTabSz="685800" rtl="0" eaLnBrk="1" latinLnBrk="0" hangingPunct="1">
        <a:lnSpc>
          <a:spcPct val="90000"/>
        </a:lnSpc>
        <a:spcBef>
          <a:spcPts val="375"/>
        </a:spcBef>
        <a:buClr>
          <a:schemeClr val="tx2"/>
        </a:buClr>
        <a:buFontTx/>
        <a:buBlip>
          <a:blip r:embed="rId17">
            <a:extLst>
              <a:ext uri="{96DAC541-7B7A-43D3-8B79-37D633B846F1}">
                <asvg:svgBlip xmlns:asvg="http://schemas.microsoft.com/office/drawing/2016/SVG/main" r:embed="rId18"/>
              </a:ext>
            </a:extLst>
          </a:blip>
        </a:buBlip>
        <a:defRPr sz="1000" b="1" kern="1200">
          <a:solidFill>
            <a:schemeClr val="bg2"/>
          </a:solidFill>
          <a:latin typeface="+mn-lt"/>
          <a:ea typeface="+mn-ea"/>
          <a:cs typeface="+mn-cs"/>
        </a:defRPr>
      </a:lvl3pPr>
      <a:lvl4pPr marL="112713"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tx1"/>
          </a:solidFill>
          <a:latin typeface="+mn-lt"/>
          <a:ea typeface="+mn-ea"/>
          <a:cs typeface="+mn-cs"/>
        </a:defRPr>
      </a:lvl4pPr>
      <a:lvl5pPr marL="203200" indent="-90488" algn="l" defTabSz="685800" rtl="0" eaLnBrk="1" latinLnBrk="0" hangingPunct="1">
        <a:lnSpc>
          <a:spcPct val="90000"/>
        </a:lnSpc>
        <a:spcBef>
          <a:spcPts val="375"/>
        </a:spcBef>
        <a:buClr>
          <a:schemeClr val="tx2"/>
        </a:buClr>
        <a:buFont typeface="Arial" panose="020B0604020202020204" pitchFamily="34" charset="0"/>
        <a:buChar char="•"/>
        <a:tabLst>
          <a:tab pos="280988" algn="l"/>
        </a:tabLst>
        <a:defRPr sz="10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vmlDrawing" Target="../drawings/vmlDrawing8.vml"/><Relationship Id="rId6" Type="http://schemas.openxmlformats.org/officeDocument/2006/relationships/image" Target="../media/image1.emf"/><Relationship Id="rId5" Type="http://schemas.openxmlformats.org/officeDocument/2006/relationships/oleObject" Target="../embeddings/oleObject8.bin"/><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21.emf"/><Relationship Id="rId2" Type="http://schemas.openxmlformats.org/officeDocument/2006/relationships/tags" Target="../tags/tag21.xml"/><Relationship Id="rId1" Type="http://schemas.openxmlformats.org/officeDocument/2006/relationships/vmlDrawing" Target="../drawings/vmlDrawing12.vml"/><Relationship Id="rId6" Type="http://schemas.openxmlformats.org/officeDocument/2006/relationships/image" Target="../media/image1.emf"/><Relationship Id="rId5" Type="http://schemas.openxmlformats.org/officeDocument/2006/relationships/oleObject" Target="../embeddings/oleObject11.bin"/><Relationship Id="rId4" Type="http://schemas.openxmlformats.org/officeDocument/2006/relationships/notesSlide" Target="../notesSlides/notesSlide3.xml"/><Relationship Id="rId9" Type="http://schemas.openxmlformats.org/officeDocument/2006/relationships/image" Target="../media/image7.svg"/></Relationships>
</file>

<file path=ppt/slides/_rels/slide11.xml.rels><?xml version="1.0" encoding="UTF-8" standalone="yes"?>
<Relationships xmlns="http://schemas.openxmlformats.org/package/2006/relationships"><Relationship Id="rId8" Type="http://schemas.openxmlformats.org/officeDocument/2006/relationships/hyperlink" Target="http://www.appels-a-projets-cccabtp.fr/" TargetMode="External"/><Relationship Id="rId3" Type="http://schemas.openxmlformats.org/officeDocument/2006/relationships/slideLayout" Target="../slideLayouts/slideLayout2.xml"/><Relationship Id="rId7" Type="http://schemas.openxmlformats.org/officeDocument/2006/relationships/image" Target="../media/image23.emf"/><Relationship Id="rId2" Type="http://schemas.openxmlformats.org/officeDocument/2006/relationships/tags" Target="../tags/tag22.xml"/><Relationship Id="rId1" Type="http://schemas.openxmlformats.org/officeDocument/2006/relationships/vmlDrawing" Target="../drawings/vmlDrawing13.vml"/><Relationship Id="rId6" Type="http://schemas.openxmlformats.org/officeDocument/2006/relationships/image" Target="../media/image21.emf"/><Relationship Id="rId5" Type="http://schemas.openxmlformats.org/officeDocument/2006/relationships/image" Target="../media/image1.emf"/><Relationship Id="rId10" Type="http://schemas.openxmlformats.org/officeDocument/2006/relationships/image" Target="../media/image7.svg"/><Relationship Id="rId4" Type="http://schemas.openxmlformats.org/officeDocument/2006/relationships/oleObject" Target="../embeddings/oleObject10.bin"/><Relationship Id="rId9" Type="http://schemas.openxmlformats.org/officeDocument/2006/relationships/image" Target="../media/image6.png"/></Relationships>
</file>

<file path=ppt/slides/_rels/slide1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hyperlink" Target="http://www.appels-a-projets-cccabtp.fr/" TargetMode="External"/><Relationship Id="rId2" Type="http://schemas.openxmlformats.org/officeDocument/2006/relationships/tags" Target="../tags/tag23.xml"/><Relationship Id="rId1" Type="http://schemas.openxmlformats.org/officeDocument/2006/relationships/vmlDrawing" Target="../drawings/vmlDrawing14.vml"/><Relationship Id="rId6" Type="http://schemas.openxmlformats.org/officeDocument/2006/relationships/image" Target="../media/image21.emf"/><Relationship Id="rId5" Type="http://schemas.openxmlformats.org/officeDocument/2006/relationships/image" Target="../media/image1.emf"/><Relationship Id="rId4" Type="http://schemas.openxmlformats.org/officeDocument/2006/relationships/oleObject" Target="../embeddings/oleObject10.bin"/><Relationship Id="rId9" Type="http://schemas.openxmlformats.org/officeDocument/2006/relationships/image" Target="../media/image7.svg"/></Relationships>
</file>

<file path=ppt/slides/_rels/slide13.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slideLayout" Target="../slideLayouts/slideLayout2.xml"/><Relationship Id="rId7" Type="http://schemas.openxmlformats.org/officeDocument/2006/relationships/image" Target="../media/image6.png"/><Relationship Id="rId2" Type="http://schemas.openxmlformats.org/officeDocument/2006/relationships/tags" Target="../tags/tag24.xml"/><Relationship Id="rId1" Type="http://schemas.openxmlformats.org/officeDocument/2006/relationships/vmlDrawing" Target="../drawings/vmlDrawing15.vml"/><Relationship Id="rId6" Type="http://schemas.openxmlformats.org/officeDocument/2006/relationships/image" Target="../media/image21.emf"/><Relationship Id="rId5" Type="http://schemas.openxmlformats.org/officeDocument/2006/relationships/image" Target="../media/image1.emf"/><Relationship Id="rId4" Type="http://schemas.openxmlformats.org/officeDocument/2006/relationships/oleObject" Target="../embeddings/oleObject10.bin"/></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7.svg"/><Relationship Id="rId2" Type="http://schemas.openxmlformats.org/officeDocument/2006/relationships/tags" Target="../tags/tag18.xml"/><Relationship Id="rId1" Type="http://schemas.openxmlformats.org/officeDocument/2006/relationships/vmlDrawing" Target="../drawings/vmlDrawing9.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9.bin"/></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svg"/></Relationships>
</file>

<file path=ppt/slides/_rels/slide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1.emf"/><Relationship Id="rId4" Type="http://schemas.openxmlformats.org/officeDocument/2006/relationships/image" Target="../media/image7.svg"/></Relationships>
</file>

<file path=ppt/slides/_rels/slide7.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slideLayout" Target="../slideLayouts/slideLayout2.xml"/><Relationship Id="rId7" Type="http://schemas.openxmlformats.org/officeDocument/2006/relationships/image" Target="../media/image6.png"/><Relationship Id="rId2" Type="http://schemas.openxmlformats.org/officeDocument/2006/relationships/tags" Target="../tags/tag19.xml"/><Relationship Id="rId1" Type="http://schemas.openxmlformats.org/officeDocument/2006/relationships/vmlDrawing" Target="../drawings/vmlDrawing10.vml"/><Relationship Id="rId6" Type="http://schemas.openxmlformats.org/officeDocument/2006/relationships/image" Target="../media/image21.emf"/><Relationship Id="rId5" Type="http://schemas.openxmlformats.org/officeDocument/2006/relationships/image" Target="../media/image1.emf"/><Relationship Id="rId4" Type="http://schemas.openxmlformats.org/officeDocument/2006/relationships/oleObject" Target="../embeddings/oleObject10.bin"/></Relationships>
</file>

<file path=ppt/slides/_rels/slide8.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slideLayout" Target="../slideLayouts/slideLayout2.xml"/><Relationship Id="rId7" Type="http://schemas.openxmlformats.org/officeDocument/2006/relationships/image" Target="../media/image6.png"/><Relationship Id="rId2" Type="http://schemas.openxmlformats.org/officeDocument/2006/relationships/tags" Target="../tags/tag20.xml"/><Relationship Id="rId1" Type="http://schemas.openxmlformats.org/officeDocument/2006/relationships/vmlDrawing" Target="../drawings/vmlDrawing11.vml"/><Relationship Id="rId6" Type="http://schemas.openxmlformats.org/officeDocument/2006/relationships/image" Target="../media/image21.emf"/><Relationship Id="rId5" Type="http://schemas.openxmlformats.org/officeDocument/2006/relationships/image" Target="../media/image1.emf"/><Relationship Id="rId4" Type="http://schemas.openxmlformats.org/officeDocument/2006/relationships/oleObject" Target="../embeddings/oleObject11.bin"/></Relationships>
</file>

<file path=ppt/slides/_rels/slide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5CDC1D08-BB54-45DD-8330-512F57C45A49}"/>
              </a:ext>
            </a:extLst>
          </p:cNvPr>
          <p:cNvGraphicFramePr>
            <a:graphicFrameLocks noChangeAspect="1"/>
          </p:cNvGraphicFramePr>
          <p:nvPr>
            <p:custDataLst>
              <p:tags r:id="rId2"/>
            </p:custDataLst>
            <p:extLst>
              <p:ext uri="{D42A27DB-BD31-4B8C-83A1-F6EECF244321}">
                <p14:modId xmlns:p14="http://schemas.microsoft.com/office/powerpoint/2010/main" val="663107822"/>
              </p:ext>
            </p:ext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8194" name="think-cell Slide" r:id="rId5" imgW="383" imgH="384" progId="TCLayout.ActiveDocument.1">
                  <p:embed/>
                </p:oleObj>
              </mc:Choice>
              <mc:Fallback>
                <p:oleObj name="think-cell Slide" r:id="rId5" imgW="383" imgH="384" progId="TCLayout.ActiveDocument.1">
                  <p:embed/>
                  <p:pic>
                    <p:nvPicPr>
                      <p:cNvPr id="4" name="Object 3" hidden="1">
                        <a:extLst>
                          <a:ext uri="{FF2B5EF4-FFF2-40B4-BE49-F238E27FC236}">
                            <a16:creationId xmlns:a16="http://schemas.microsoft.com/office/drawing/2014/main" id="{5CDC1D08-BB54-45DD-8330-512F57C45A49}"/>
                          </a:ext>
                        </a:extLst>
                      </p:cNvPr>
                      <p:cNvPicPr/>
                      <p:nvPr/>
                    </p:nvPicPr>
                    <p:blipFill>
                      <a:blip r:embed="rId6"/>
                      <a:stretch>
                        <a:fillRect/>
                      </a:stretch>
                    </p:blipFill>
                    <p:spPr>
                      <a:xfrm>
                        <a:off x="4700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9CA4A721-E123-4B67-8974-45B912F6D5BF}"/>
              </a:ext>
            </a:extLst>
          </p:cNvPr>
          <p:cNvSpPr/>
          <p:nvPr>
            <p:custDataLst>
              <p:tags r:id="rId3"/>
            </p:custDataLst>
          </p:nvPr>
        </p:nvSpPr>
        <p:spPr>
          <a:xfrm>
            <a:off x="469900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t" anchorCtr="0">
            <a:noAutofit/>
          </a:bodyPr>
          <a:lstStyle/>
          <a:p>
            <a:endParaRPr lang="fr-FR" sz="3300" dirty="0">
              <a:latin typeface="Arial Black" panose="020B0A04020102020204" pitchFamily="34" charset="0"/>
              <a:ea typeface="+mj-ea"/>
              <a:cs typeface="+mj-cs"/>
              <a:sym typeface="Arial Black" panose="020B0A04020102020204" pitchFamily="34" charset="0"/>
            </a:endParaRPr>
          </a:p>
        </p:txBody>
      </p:sp>
      <p:sp>
        <p:nvSpPr>
          <p:cNvPr id="7" name="Title 6">
            <a:extLst>
              <a:ext uri="{FF2B5EF4-FFF2-40B4-BE49-F238E27FC236}">
                <a16:creationId xmlns:a16="http://schemas.microsoft.com/office/drawing/2014/main" id="{F67BBDD0-58FD-4224-91B0-08240B54182A}"/>
              </a:ext>
            </a:extLst>
          </p:cNvPr>
          <p:cNvSpPr>
            <a:spLocks noGrp="1"/>
          </p:cNvSpPr>
          <p:nvPr>
            <p:ph type="title"/>
          </p:nvPr>
        </p:nvSpPr>
        <p:spPr>
          <a:xfrm>
            <a:off x="4358760" y="2801680"/>
            <a:ext cx="8678814" cy="1767417"/>
          </a:xfrm>
        </p:spPr>
        <p:txBody>
          <a:bodyPr/>
          <a:lstStyle/>
          <a:p>
            <a:r>
              <a:rPr lang="fr-FR" dirty="0"/>
              <a:t>LES APPELS À PROJETS AU CCCA-BTP</a:t>
            </a:r>
          </a:p>
        </p:txBody>
      </p:sp>
      <p:sp>
        <p:nvSpPr>
          <p:cNvPr id="8" name="Text Placeholder 7">
            <a:extLst>
              <a:ext uri="{FF2B5EF4-FFF2-40B4-BE49-F238E27FC236}">
                <a16:creationId xmlns:a16="http://schemas.microsoft.com/office/drawing/2014/main" id="{41438034-5443-4D04-AD8F-C694C52930F3}"/>
              </a:ext>
            </a:extLst>
          </p:cNvPr>
          <p:cNvSpPr>
            <a:spLocks noGrp="1"/>
          </p:cNvSpPr>
          <p:nvPr>
            <p:ph type="body" sz="quarter" idx="10"/>
          </p:nvPr>
        </p:nvSpPr>
        <p:spPr>
          <a:xfrm>
            <a:off x="4358760" y="5220630"/>
            <a:ext cx="10642600" cy="2708434"/>
          </a:xfrm>
        </p:spPr>
        <p:txBody>
          <a:bodyPr/>
          <a:lstStyle/>
          <a:p>
            <a:r>
              <a:rPr lang="fr-FR" dirty="0"/>
              <a:t>« Assurer l’acquisition et la valorisation des compétences socioprofessionnelles des jeunes souhaitant intégrer un métier du BTP »</a:t>
            </a:r>
          </a:p>
        </p:txBody>
      </p:sp>
    </p:spTree>
    <p:extLst>
      <p:ext uri="{BB962C8B-B14F-4D97-AF65-F5344CB8AC3E}">
        <p14:creationId xmlns:p14="http://schemas.microsoft.com/office/powerpoint/2010/main" val="8725681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2"/>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12290" name="think-cell Slide" r:id="rId5" imgW="383" imgH="384" progId="TCLayout.ActiveDocument.1">
                  <p:embed/>
                </p:oleObj>
              </mc:Choice>
              <mc:Fallback>
                <p:oleObj name="think-cell Slide" r:id="rId5"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6"/>
                      <a:stretch>
                        <a:fillRect/>
                      </a:stretch>
                    </p:blipFill>
                    <p:spPr>
                      <a:xfrm>
                        <a:off x="4700588" y="1588"/>
                        <a:ext cx="1588" cy="1588"/>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E1517A1C-6E6A-403C-B3AC-B28B040A4F84}"/>
              </a:ext>
            </a:extLst>
          </p:cNvPr>
          <p:cNvSpPr/>
          <p:nvPr/>
        </p:nvSpPr>
        <p:spPr>
          <a:xfrm>
            <a:off x="2438400" y="2419925"/>
            <a:ext cx="12617450" cy="5356338"/>
          </a:xfrm>
          <a:prstGeom prst="rect">
            <a:avLst/>
          </a:prstGeom>
        </p:spPr>
        <p:txBody>
          <a:bodyPr wrap="square">
            <a:spAutoFit/>
          </a:bodyPr>
          <a:lstStyle/>
          <a:p>
            <a:pPr marL="228600" marR="3810" lvl="0" indent="1270" algn="just" defTabSz="914400">
              <a:lnSpc>
                <a:spcPct val="103000"/>
              </a:lnSpc>
              <a:spcBef>
                <a:spcPts val="1000"/>
              </a:spcBef>
              <a:spcAft>
                <a:spcPts val="600"/>
              </a:spcAft>
              <a:buSzPct val="67000"/>
              <a:buBlip>
                <a:blip r:embed="rId7"/>
              </a:buBlip>
            </a:pPr>
            <a:r>
              <a:rPr lang="fr-FR" sz="2000" dirty="0">
                <a:solidFill>
                  <a:srgbClr val="000000"/>
                </a:solidFill>
                <a:latin typeface="Arial" panose="020B0604020202020204" pitchFamily="34" charset="0"/>
                <a:ea typeface="Arial" panose="020B0604020202020204" pitchFamily="34" charset="0"/>
              </a:rPr>
              <a:t> </a:t>
            </a:r>
            <a:r>
              <a:rPr lang="fr-FR" sz="2200" b="1" dirty="0">
                <a:solidFill>
                  <a:srgbClr val="000000"/>
                </a:solidFill>
                <a:latin typeface="Arial" panose="020B0604020202020204" pitchFamily="34" charset="0"/>
                <a:ea typeface="Arial" panose="020B0604020202020204" pitchFamily="34" charset="0"/>
              </a:rPr>
              <a:t>Qualité et performance du projet</a:t>
            </a:r>
            <a:r>
              <a:rPr lang="fr-FR" sz="2200" dirty="0">
                <a:solidFill>
                  <a:srgbClr val="000000"/>
                </a:solidFill>
                <a:latin typeface="Arial" panose="020B0604020202020204" pitchFamily="34" charset="0"/>
                <a:ea typeface="Arial" panose="020B0604020202020204" pitchFamily="34" charset="0"/>
              </a:rPr>
              <a:t>, sa conformité aux périmètre et objectifs de l’appel à projet mentionnés dans le cahier des charges </a:t>
            </a:r>
            <a:r>
              <a:rPr lang="fr-FR" sz="2200" b="1" dirty="0">
                <a:solidFill>
                  <a:srgbClr val="000000"/>
                </a:solidFill>
                <a:latin typeface="Arial" panose="020B0604020202020204" pitchFamily="34" charset="0"/>
                <a:ea typeface="Arial" panose="020B0604020202020204" pitchFamily="34" charset="0"/>
              </a:rPr>
              <a:t>/20 points</a:t>
            </a:r>
          </a:p>
          <a:p>
            <a:pPr marL="228600" marR="3810" lvl="0" algn="just" defTabSz="914400">
              <a:lnSpc>
                <a:spcPct val="103000"/>
              </a:lnSpc>
              <a:spcBef>
                <a:spcPts val="1000"/>
              </a:spcBef>
              <a:spcAft>
                <a:spcPts val="600"/>
              </a:spcAft>
              <a:buSzPct val="67000"/>
            </a:pPr>
            <a:endParaRPr lang="fr-FR" sz="800" dirty="0">
              <a:solidFill>
                <a:srgbClr val="000000"/>
              </a:solidFill>
              <a:latin typeface="Arial" panose="020B0604020202020204" pitchFamily="34" charset="0"/>
              <a:ea typeface="Arial" panose="020B0604020202020204" pitchFamily="34" charset="0"/>
            </a:endParaRPr>
          </a:p>
          <a:p>
            <a:pPr marL="228600" marR="3810" lvl="0" indent="1270" algn="just" defTabSz="914400">
              <a:lnSpc>
                <a:spcPct val="103000"/>
              </a:lnSpc>
              <a:spcBef>
                <a:spcPts val="1000"/>
              </a:spcBef>
              <a:spcAft>
                <a:spcPts val="600"/>
              </a:spcAft>
              <a:buSzPct val="67000"/>
              <a:buBlip>
                <a:blip r:embed="rId7"/>
              </a:buBlip>
            </a:pPr>
            <a:r>
              <a:rPr lang="fr-FR" sz="2200" dirty="0">
                <a:solidFill>
                  <a:srgbClr val="000000"/>
                </a:solidFill>
                <a:latin typeface="Arial" panose="020B0604020202020204" pitchFamily="34" charset="0"/>
                <a:ea typeface="Arial" panose="020B0604020202020204" pitchFamily="34" charset="0"/>
              </a:rPr>
              <a:t> </a:t>
            </a:r>
            <a:r>
              <a:rPr lang="fr-FR" sz="2200" b="1" dirty="0">
                <a:solidFill>
                  <a:srgbClr val="000000"/>
                </a:solidFill>
                <a:latin typeface="Arial" panose="020B0604020202020204" pitchFamily="34" charset="0"/>
                <a:ea typeface="Arial" panose="020B0604020202020204" pitchFamily="34" charset="0"/>
              </a:rPr>
              <a:t>Caractère innovant du </a:t>
            </a:r>
            <a:r>
              <a:rPr lang="fr-FR" sz="2200" dirty="0">
                <a:solidFill>
                  <a:srgbClr val="000000"/>
                </a:solidFill>
                <a:latin typeface="Arial" panose="020B0604020202020204" pitchFamily="34" charset="0"/>
                <a:ea typeface="Arial" panose="020B0604020202020204" pitchFamily="34" charset="0"/>
              </a:rPr>
              <a:t>projet au sens de celui envisagé par le CCCA BTP </a:t>
            </a:r>
            <a:r>
              <a:rPr lang="fr-FR" sz="2200" b="1" dirty="0">
                <a:solidFill>
                  <a:srgbClr val="000000"/>
                </a:solidFill>
                <a:latin typeface="Arial" panose="020B0604020202020204" pitchFamily="34" charset="0"/>
                <a:ea typeface="Arial" panose="020B0604020202020204" pitchFamily="34" charset="0"/>
              </a:rPr>
              <a:t>/15 points </a:t>
            </a:r>
          </a:p>
          <a:p>
            <a:pPr marL="228600" marR="3810" lvl="0" algn="just" defTabSz="914400">
              <a:lnSpc>
                <a:spcPct val="103000"/>
              </a:lnSpc>
              <a:spcBef>
                <a:spcPts val="1000"/>
              </a:spcBef>
              <a:spcAft>
                <a:spcPts val="600"/>
              </a:spcAft>
              <a:buSzPct val="67000"/>
            </a:pPr>
            <a:endParaRPr lang="fr-FR" sz="800" dirty="0">
              <a:solidFill>
                <a:srgbClr val="000000"/>
              </a:solidFill>
              <a:latin typeface="Arial" panose="020B0604020202020204" pitchFamily="34" charset="0"/>
              <a:ea typeface="Arial" panose="020B0604020202020204" pitchFamily="34" charset="0"/>
            </a:endParaRPr>
          </a:p>
          <a:p>
            <a:pPr marL="228600" marR="3810" lvl="0" indent="1270" algn="just" defTabSz="914400">
              <a:lnSpc>
                <a:spcPct val="103000"/>
              </a:lnSpc>
              <a:spcBef>
                <a:spcPts val="1000"/>
              </a:spcBef>
              <a:spcAft>
                <a:spcPts val="600"/>
              </a:spcAft>
              <a:buSzPct val="67000"/>
              <a:buBlip>
                <a:blip r:embed="rId7"/>
              </a:buBlip>
            </a:pPr>
            <a:r>
              <a:rPr lang="fr-FR" sz="2200" dirty="0">
                <a:solidFill>
                  <a:srgbClr val="000000"/>
                </a:solidFill>
                <a:latin typeface="Arial" panose="020B0604020202020204" pitchFamily="34" charset="0"/>
                <a:ea typeface="Arial" panose="020B0604020202020204" pitchFamily="34" charset="0"/>
              </a:rPr>
              <a:t> </a:t>
            </a:r>
            <a:r>
              <a:rPr lang="fr-FR" sz="2200" b="1" dirty="0">
                <a:solidFill>
                  <a:srgbClr val="000000"/>
                </a:solidFill>
                <a:latin typeface="Arial" panose="020B0604020202020204" pitchFamily="34" charset="0"/>
                <a:ea typeface="Arial" panose="020B0604020202020204" pitchFamily="34" charset="0"/>
              </a:rPr>
              <a:t>Calendrier et rétroplanning </a:t>
            </a:r>
            <a:r>
              <a:rPr lang="fr-FR" sz="2200" dirty="0">
                <a:solidFill>
                  <a:srgbClr val="000000"/>
                </a:solidFill>
                <a:latin typeface="Arial" panose="020B0604020202020204" pitchFamily="34" charset="0"/>
                <a:ea typeface="Arial" panose="020B0604020202020204" pitchFamily="34" charset="0"/>
              </a:rPr>
              <a:t>de la conception, de la réalisation et de la mise en exploitation du projet et de ses productions ainsi que l’équipe projet pressentie </a:t>
            </a:r>
            <a:r>
              <a:rPr lang="fr-FR" sz="2200" b="1" dirty="0">
                <a:solidFill>
                  <a:srgbClr val="000000"/>
                </a:solidFill>
                <a:latin typeface="Arial" panose="020B0604020202020204" pitchFamily="34" charset="0"/>
                <a:ea typeface="Arial" panose="020B0604020202020204" pitchFamily="34" charset="0"/>
              </a:rPr>
              <a:t>/15 points </a:t>
            </a:r>
          </a:p>
          <a:p>
            <a:pPr marL="228600" marR="3810" lvl="0" algn="just" defTabSz="914400">
              <a:lnSpc>
                <a:spcPct val="103000"/>
              </a:lnSpc>
              <a:spcBef>
                <a:spcPts val="1000"/>
              </a:spcBef>
              <a:spcAft>
                <a:spcPts val="600"/>
              </a:spcAft>
              <a:buSzPct val="67000"/>
            </a:pPr>
            <a:endParaRPr lang="fr-FR" sz="800" dirty="0">
              <a:solidFill>
                <a:srgbClr val="000000"/>
              </a:solidFill>
              <a:latin typeface="Arial" panose="020B0604020202020204" pitchFamily="34" charset="0"/>
              <a:ea typeface="Arial" panose="020B0604020202020204" pitchFamily="34" charset="0"/>
            </a:endParaRPr>
          </a:p>
          <a:p>
            <a:pPr marL="228600" marR="3810" lvl="0" indent="1270" algn="just" defTabSz="914400">
              <a:lnSpc>
                <a:spcPct val="103000"/>
              </a:lnSpc>
              <a:spcBef>
                <a:spcPts val="1000"/>
              </a:spcBef>
              <a:spcAft>
                <a:spcPts val="600"/>
              </a:spcAft>
              <a:buSzPct val="67000"/>
              <a:buBlip>
                <a:blip r:embed="rId7"/>
              </a:buBlip>
            </a:pPr>
            <a:r>
              <a:rPr lang="fr-FR" sz="2200" dirty="0">
                <a:solidFill>
                  <a:srgbClr val="000000"/>
                </a:solidFill>
                <a:latin typeface="Arial" panose="020B0604020202020204" pitchFamily="34" charset="0"/>
                <a:ea typeface="Arial" panose="020B0604020202020204" pitchFamily="34" charset="0"/>
              </a:rPr>
              <a:t> </a:t>
            </a:r>
            <a:r>
              <a:rPr lang="fr-FR" sz="2200" b="1" dirty="0">
                <a:solidFill>
                  <a:srgbClr val="000000"/>
                </a:solidFill>
                <a:latin typeface="Arial" panose="020B0604020202020204" pitchFamily="34" charset="0"/>
                <a:ea typeface="Arial" panose="020B0604020202020204" pitchFamily="34" charset="0"/>
              </a:rPr>
              <a:t>Perspectives de démultiplication,</a:t>
            </a:r>
            <a:r>
              <a:rPr lang="fr-FR" sz="2200" dirty="0">
                <a:solidFill>
                  <a:srgbClr val="000000"/>
                </a:solidFill>
                <a:latin typeface="Arial" panose="020B0604020202020204" pitchFamily="34" charset="0"/>
                <a:ea typeface="Arial" panose="020B0604020202020204" pitchFamily="34" charset="0"/>
              </a:rPr>
              <a:t> de diffusion et de valeur ajoutée du projet et de ses productions </a:t>
            </a:r>
            <a:r>
              <a:rPr lang="fr-FR" sz="2200" b="1" dirty="0">
                <a:solidFill>
                  <a:srgbClr val="000000"/>
                </a:solidFill>
                <a:latin typeface="Arial" panose="020B0604020202020204" pitchFamily="34" charset="0"/>
                <a:ea typeface="Arial" panose="020B0604020202020204" pitchFamily="34" charset="0"/>
              </a:rPr>
              <a:t>/25 points </a:t>
            </a:r>
          </a:p>
          <a:p>
            <a:pPr marL="228600" marR="3810" lvl="0" algn="just" defTabSz="914400">
              <a:lnSpc>
                <a:spcPct val="103000"/>
              </a:lnSpc>
              <a:spcBef>
                <a:spcPts val="1000"/>
              </a:spcBef>
              <a:spcAft>
                <a:spcPts val="600"/>
              </a:spcAft>
              <a:buSzPct val="67000"/>
            </a:pPr>
            <a:endParaRPr lang="fr-FR" sz="800" dirty="0">
              <a:solidFill>
                <a:srgbClr val="000000"/>
              </a:solidFill>
              <a:latin typeface="Arial" panose="020B0604020202020204" pitchFamily="34" charset="0"/>
              <a:ea typeface="Arial" panose="020B0604020202020204" pitchFamily="34" charset="0"/>
            </a:endParaRPr>
          </a:p>
          <a:p>
            <a:pPr marL="228600" marR="3810" lvl="0" indent="1270" algn="just" defTabSz="914400">
              <a:lnSpc>
                <a:spcPct val="103000"/>
              </a:lnSpc>
              <a:spcBef>
                <a:spcPts val="1000"/>
              </a:spcBef>
              <a:spcAft>
                <a:spcPts val="600"/>
              </a:spcAft>
              <a:buSzPct val="67000"/>
              <a:buBlip>
                <a:blip r:embed="rId7"/>
              </a:buBlip>
            </a:pPr>
            <a:r>
              <a:rPr lang="fr-FR" sz="2200" dirty="0">
                <a:solidFill>
                  <a:srgbClr val="000000"/>
                </a:solidFill>
                <a:latin typeface="Arial" panose="020B0604020202020204" pitchFamily="34" charset="0"/>
                <a:ea typeface="Arial" panose="020B0604020202020204" pitchFamily="34" charset="0"/>
              </a:rPr>
              <a:t> </a:t>
            </a:r>
            <a:r>
              <a:rPr lang="fr-FR" sz="2200" b="1" dirty="0">
                <a:solidFill>
                  <a:srgbClr val="000000"/>
                </a:solidFill>
                <a:latin typeface="Arial" panose="020B0604020202020204" pitchFamily="34" charset="0"/>
                <a:ea typeface="Arial" panose="020B0604020202020204" pitchFamily="34" charset="0"/>
              </a:rPr>
              <a:t>Budget prévisionnel </a:t>
            </a:r>
            <a:r>
              <a:rPr lang="fr-FR" sz="2200" dirty="0">
                <a:solidFill>
                  <a:srgbClr val="000000"/>
                </a:solidFill>
                <a:latin typeface="Arial" panose="020B0604020202020204" pitchFamily="34" charset="0"/>
                <a:ea typeface="Arial" panose="020B0604020202020204" pitchFamily="34" charset="0"/>
              </a:rPr>
              <a:t>et éléments permettant de sécuriser le déploiement du projet y compris la part d’auto-financement/co-financement </a:t>
            </a:r>
            <a:r>
              <a:rPr lang="fr-FR" sz="2200" b="1" dirty="0">
                <a:solidFill>
                  <a:srgbClr val="000000"/>
                </a:solidFill>
                <a:latin typeface="Arial" panose="020B0604020202020204" pitchFamily="34" charset="0"/>
                <a:ea typeface="Arial" panose="020B0604020202020204" pitchFamily="34" charset="0"/>
              </a:rPr>
              <a:t>/25 points </a:t>
            </a:r>
          </a:p>
        </p:txBody>
      </p:sp>
      <p:sp>
        <p:nvSpPr>
          <p:cNvPr id="6" name="Rectangle: Rounded Corners 21">
            <a:extLst>
              <a:ext uri="{FF2B5EF4-FFF2-40B4-BE49-F238E27FC236}">
                <a16:creationId xmlns:a16="http://schemas.microsoft.com/office/drawing/2014/main" id="{598CDED9-CA96-47C7-9686-A0DABBDA2979}"/>
              </a:ext>
            </a:extLst>
          </p:cNvPr>
          <p:cNvSpPr/>
          <p:nvPr/>
        </p:nvSpPr>
        <p:spPr>
          <a:xfrm>
            <a:off x="372988" y="1367738"/>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7</a:t>
            </a:r>
          </a:p>
        </p:txBody>
      </p:sp>
      <p:sp>
        <p:nvSpPr>
          <p:cNvPr id="7" name="Text Placeholder 1">
            <a:extLst>
              <a:ext uri="{FF2B5EF4-FFF2-40B4-BE49-F238E27FC236}">
                <a16:creationId xmlns:a16="http://schemas.microsoft.com/office/drawing/2014/main" id="{9A3A6B65-76EA-4ADE-A679-B7E1A187E511}"/>
              </a:ext>
            </a:extLst>
          </p:cNvPr>
          <p:cNvSpPr txBox="1">
            <a:spLocks/>
          </p:cNvSpPr>
          <p:nvPr/>
        </p:nvSpPr>
        <p:spPr>
          <a:xfrm>
            <a:off x="968664" y="1367737"/>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8">
                  <a:extLst>
                    <a:ext uri="{96DAC541-7B7A-43D3-8B79-37D633B846F1}">
                      <asvg:svgBlip xmlns:asvg="http://schemas.microsoft.com/office/drawing/2016/SVG/main" r:embed="rId9"/>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fr-FR" sz="2400" b="1" dirty="0">
                <a:solidFill>
                  <a:schemeClr val="bg2"/>
                </a:solidFill>
                <a:latin typeface="+mj-lt"/>
              </a:rPr>
              <a:t>CRITERES D’EVALUATION </a:t>
            </a:r>
            <a:r>
              <a:rPr lang="fr-FR" sz="2400" dirty="0">
                <a:solidFill>
                  <a:schemeClr val="bg2"/>
                </a:solidFill>
              </a:rPr>
              <a:t>POUR LA SELECTION DU PROJET</a:t>
            </a:r>
          </a:p>
        </p:txBody>
      </p:sp>
    </p:spTree>
    <p:extLst>
      <p:ext uri="{BB962C8B-B14F-4D97-AF65-F5344CB8AC3E}">
        <p14:creationId xmlns:p14="http://schemas.microsoft.com/office/powerpoint/2010/main" val="42877869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2"/>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13314"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E1517A1C-6E6A-403C-B3AC-B28B040A4F84}"/>
              </a:ext>
            </a:extLst>
          </p:cNvPr>
          <p:cNvSpPr/>
          <p:nvPr/>
        </p:nvSpPr>
        <p:spPr>
          <a:xfrm>
            <a:off x="1270000" y="1727198"/>
            <a:ext cx="13462000" cy="5373266"/>
          </a:xfrm>
          <a:prstGeom prst="rect">
            <a:avLst/>
          </a:prstGeom>
        </p:spPr>
        <p:txBody>
          <a:bodyPr wrap="square">
            <a:spAutoFit/>
          </a:bodyPr>
          <a:lstStyle/>
          <a:p>
            <a:pPr marL="228600" lvl="0" indent="-228600" algn="just" defTabSz="914400">
              <a:lnSpc>
                <a:spcPct val="80000"/>
              </a:lnSpc>
              <a:spcBef>
                <a:spcPts val="1000"/>
              </a:spcBef>
              <a:buSzPct val="67000"/>
              <a:buBlip>
                <a:blip r:embed="rId6"/>
              </a:buBlip>
            </a:pPr>
            <a:r>
              <a:rPr lang="fr-FR" sz="2000" dirty="0">
                <a:solidFill>
                  <a:srgbClr val="000000"/>
                </a:solidFill>
                <a:latin typeface="Arial" panose="020B0604020202020204" pitchFamily="34" charset="0"/>
                <a:ea typeface="Arial" panose="020B0604020202020204" pitchFamily="34" charset="0"/>
              </a:rPr>
              <a:t> </a:t>
            </a:r>
            <a:r>
              <a:rPr lang="fr-FR" sz="2200" dirty="0">
                <a:solidFill>
                  <a:srgbClr val="000000"/>
                </a:solidFill>
                <a:latin typeface="Arial" panose="020B0604020202020204" pitchFamily="34" charset="0"/>
              </a:rPr>
              <a:t>Le dossier complet de réponse doit comporter :</a:t>
            </a:r>
          </a:p>
          <a:p>
            <a:pPr marL="228600" lvl="0" indent="-228600" algn="just" defTabSz="914400">
              <a:lnSpc>
                <a:spcPct val="80000"/>
              </a:lnSpc>
              <a:spcBef>
                <a:spcPts val="1000"/>
              </a:spcBef>
              <a:buSzPct val="67000"/>
              <a:buBlip>
                <a:blip r:embed="rId6"/>
              </a:buBlip>
            </a:pPr>
            <a:endParaRPr lang="fr-FR" sz="2200" dirty="0">
              <a:solidFill>
                <a:srgbClr val="000000"/>
              </a:solidFill>
              <a:latin typeface="Arial" panose="020B0604020202020204" pitchFamily="34" charset="0"/>
            </a:endParaRPr>
          </a:p>
          <a:p>
            <a:pPr marL="685800" lvl="1" indent="-228600" algn="just" defTabSz="914400">
              <a:lnSpc>
                <a:spcPct val="80000"/>
              </a:lnSpc>
              <a:spcBef>
                <a:spcPts val="1000"/>
              </a:spcBef>
              <a:buSzPct val="67000"/>
              <a:buBlip>
                <a:blip r:embed="rId6"/>
              </a:buBlip>
            </a:pPr>
            <a:r>
              <a:rPr lang="fr-FR" sz="2200" dirty="0">
                <a:solidFill>
                  <a:srgbClr val="000000"/>
                </a:solidFill>
                <a:latin typeface="Arial" panose="020B0604020202020204" pitchFamily="34" charset="0"/>
              </a:rPr>
              <a:t> </a:t>
            </a:r>
            <a:r>
              <a:rPr lang="fr-FR" sz="2200" b="1" dirty="0">
                <a:solidFill>
                  <a:srgbClr val="000000"/>
                </a:solidFill>
                <a:effectLst>
                  <a:outerShdw blurRad="38100" dist="38100" dir="2700000" algn="tl">
                    <a:srgbClr val="000000">
                      <a:alpha val="43137"/>
                    </a:srgbClr>
                  </a:outerShdw>
                </a:effectLst>
                <a:latin typeface="Arial" panose="020B0604020202020204" pitchFamily="34" charset="0"/>
              </a:rPr>
              <a:t>un dossier projet </a:t>
            </a:r>
            <a:r>
              <a:rPr lang="fr-FR" sz="2200" dirty="0">
                <a:solidFill>
                  <a:srgbClr val="000000"/>
                </a:solidFill>
                <a:effectLst>
                  <a:outerShdw blurRad="38100" dist="38100" dir="2700000" algn="tl">
                    <a:srgbClr val="000000">
                      <a:alpha val="43137"/>
                    </a:srgbClr>
                  </a:outerShdw>
                </a:effectLst>
                <a:latin typeface="Arial" panose="020B0604020202020204" pitchFamily="34" charset="0"/>
              </a:rPr>
              <a:t>intégrant :</a:t>
            </a:r>
          </a:p>
          <a:p>
            <a:pPr lvl="0" algn="just" defTabSz="914400">
              <a:lnSpc>
                <a:spcPct val="80000"/>
              </a:lnSpc>
              <a:spcBef>
                <a:spcPts val="1000"/>
              </a:spcBef>
              <a:buSzPct val="67000"/>
            </a:pPr>
            <a:endParaRPr lang="fr-FR" sz="2200" dirty="0">
              <a:solidFill>
                <a:srgbClr val="000000"/>
              </a:solidFill>
              <a:latin typeface="Arial" panose="020B0604020202020204" pitchFamily="34" charset="0"/>
            </a:endParaRPr>
          </a:p>
          <a:p>
            <a:pPr marL="685800" lvl="1" indent="-228600" algn="just" defTabSz="914400">
              <a:lnSpc>
                <a:spcPct val="80000"/>
              </a:lnSpc>
              <a:spcBef>
                <a:spcPts val="500"/>
              </a:spcBef>
              <a:buSzPct val="57000"/>
              <a:buBlip>
                <a:blip r:embed="rId7"/>
              </a:buBlip>
            </a:pPr>
            <a:r>
              <a:rPr lang="fr-FR" sz="2200" dirty="0">
                <a:solidFill>
                  <a:srgbClr val="000000"/>
                </a:solidFill>
                <a:latin typeface="Arial" panose="020B0604020202020204" pitchFamily="34" charset="0"/>
              </a:rPr>
              <a:t>La présentation complète du projet;</a:t>
            </a:r>
          </a:p>
          <a:p>
            <a:pPr marL="685800" lvl="1" indent="-228600" algn="just" defTabSz="914400">
              <a:lnSpc>
                <a:spcPct val="80000"/>
              </a:lnSpc>
              <a:spcBef>
                <a:spcPts val="500"/>
              </a:spcBef>
              <a:buSzPct val="57000"/>
              <a:buBlip>
                <a:blip r:embed="rId7"/>
              </a:buBlip>
            </a:pPr>
            <a:r>
              <a:rPr lang="fr-FR" sz="2200" dirty="0">
                <a:solidFill>
                  <a:srgbClr val="000000"/>
                </a:solidFill>
                <a:latin typeface="Arial" panose="020B0604020202020204" pitchFamily="34" charset="0"/>
              </a:rPr>
              <a:t>L’équipe projet pressentie;</a:t>
            </a:r>
          </a:p>
          <a:p>
            <a:pPr marL="685800" lvl="1" indent="-228600" algn="just" defTabSz="914400">
              <a:lnSpc>
                <a:spcPct val="80000"/>
              </a:lnSpc>
              <a:spcBef>
                <a:spcPts val="500"/>
              </a:spcBef>
              <a:buSzPct val="57000"/>
              <a:buBlip>
                <a:blip r:embed="rId7"/>
              </a:buBlip>
            </a:pPr>
            <a:r>
              <a:rPr lang="fr-FR" sz="2200" dirty="0">
                <a:solidFill>
                  <a:srgbClr val="000000"/>
                </a:solidFill>
                <a:latin typeface="Arial" panose="020B0604020202020204" pitchFamily="34" charset="0"/>
              </a:rPr>
              <a:t>Un calendrier du projet et de ses actions;</a:t>
            </a:r>
          </a:p>
          <a:p>
            <a:pPr marL="685800" lvl="1" indent="-228600" algn="just" defTabSz="914400">
              <a:lnSpc>
                <a:spcPct val="80000"/>
              </a:lnSpc>
              <a:spcBef>
                <a:spcPts val="500"/>
              </a:spcBef>
              <a:buSzPct val="57000"/>
              <a:buBlip>
                <a:blip r:embed="rId7"/>
              </a:buBlip>
            </a:pPr>
            <a:r>
              <a:rPr lang="fr-FR" sz="2200" dirty="0">
                <a:solidFill>
                  <a:srgbClr val="000000"/>
                </a:solidFill>
                <a:latin typeface="Arial" panose="020B0604020202020204" pitchFamily="34" charset="0"/>
              </a:rPr>
              <a:t>Le budget détaillé (utiliser le modèle présenté en annexe du cahier des charges);</a:t>
            </a:r>
          </a:p>
          <a:p>
            <a:pPr marL="685800" lvl="1" indent="-228600" algn="just" defTabSz="914400">
              <a:lnSpc>
                <a:spcPct val="80000"/>
              </a:lnSpc>
              <a:spcBef>
                <a:spcPts val="500"/>
              </a:spcBef>
              <a:buSzPct val="57000"/>
              <a:buBlip>
                <a:blip r:embed="rId7"/>
              </a:buBlip>
            </a:pPr>
            <a:r>
              <a:rPr lang="fr-FR" sz="2200" dirty="0">
                <a:solidFill>
                  <a:srgbClr val="000000"/>
                </a:solidFill>
                <a:latin typeface="Arial" panose="020B0604020202020204" pitchFamily="34" charset="0"/>
              </a:rPr>
              <a:t>Le plan de financement;</a:t>
            </a:r>
          </a:p>
          <a:p>
            <a:pPr marL="685800" lvl="1" indent="-228600" algn="just" defTabSz="914400">
              <a:lnSpc>
                <a:spcPct val="80000"/>
              </a:lnSpc>
              <a:spcBef>
                <a:spcPts val="500"/>
              </a:spcBef>
              <a:buSzPct val="57000"/>
              <a:buBlip>
                <a:blip r:embed="rId7"/>
              </a:buBlip>
            </a:pPr>
            <a:r>
              <a:rPr lang="fr-FR" sz="2200" dirty="0">
                <a:solidFill>
                  <a:srgbClr val="000000"/>
                </a:solidFill>
                <a:latin typeface="Arial" panose="020B0604020202020204" pitchFamily="34" charset="0"/>
              </a:rPr>
              <a:t>La fiche synthétique du projet complété (utiliser le modèle présenté en annexe du CDC).</a:t>
            </a:r>
          </a:p>
          <a:p>
            <a:pPr marL="685800" lvl="1" indent="-228600" algn="just" defTabSz="914400">
              <a:lnSpc>
                <a:spcPct val="80000"/>
              </a:lnSpc>
              <a:spcBef>
                <a:spcPts val="500"/>
              </a:spcBef>
              <a:buSzPct val="57000"/>
              <a:buBlip>
                <a:blip r:embed="rId7"/>
              </a:buBlip>
            </a:pPr>
            <a:r>
              <a:rPr lang="fr-FR" sz="2200" dirty="0">
                <a:solidFill>
                  <a:srgbClr val="000000"/>
                </a:solidFill>
                <a:latin typeface="Arial" panose="020B0604020202020204" pitchFamily="34" charset="0"/>
              </a:rPr>
              <a:t>…</a:t>
            </a:r>
          </a:p>
          <a:p>
            <a:pPr lvl="0" algn="just" defTabSz="914400">
              <a:lnSpc>
                <a:spcPct val="80000"/>
              </a:lnSpc>
              <a:spcBef>
                <a:spcPts val="1000"/>
              </a:spcBef>
              <a:buSzPct val="67000"/>
            </a:pPr>
            <a:endParaRPr lang="fr-FR" sz="2200" b="1" dirty="0">
              <a:solidFill>
                <a:srgbClr val="000000"/>
              </a:solidFill>
              <a:latin typeface="Arial" panose="020B0604020202020204" pitchFamily="34" charset="0"/>
            </a:endParaRPr>
          </a:p>
          <a:p>
            <a:pPr marL="685800" lvl="1" indent="-228600" algn="just" defTabSz="914400">
              <a:lnSpc>
                <a:spcPct val="80000"/>
              </a:lnSpc>
              <a:spcBef>
                <a:spcPts val="1000"/>
              </a:spcBef>
              <a:buSzPct val="67000"/>
              <a:buBlip>
                <a:blip r:embed="rId6"/>
              </a:buBlip>
            </a:pPr>
            <a:r>
              <a:rPr lang="fr-FR" sz="2200" b="1" dirty="0">
                <a:solidFill>
                  <a:srgbClr val="000000"/>
                </a:solidFill>
                <a:latin typeface="Arial" panose="020B0604020202020204" pitchFamily="34" charset="0"/>
              </a:rPr>
              <a:t>l</a:t>
            </a:r>
            <a:r>
              <a:rPr lang="fr-FR" sz="2200" b="1" dirty="0">
                <a:solidFill>
                  <a:srgbClr val="000000"/>
                </a:solidFill>
                <a:effectLst>
                  <a:outerShdw blurRad="38100" dist="38100" dir="2700000" algn="tl">
                    <a:srgbClr val="000000">
                      <a:alpha val="43137"/>
                    </a:srgbClr>
                  </a:outerShdw>
                </a:effectLst>
                <a:latin typeface="Arial" panose="020B0604020202020204" pitchFamily="34" charset="0"/>
              </a:rPr>
              <a:t>es pièces administratives </a:t>
            </a:r>
            <a:r>
              <a:rPr lang="fr-FR" sz="2200" dirty="0">
                <a:solidFill>
                  <a:srgbClr val="000000"/>
                </a:solidFill>
                <a:latin typeface="Arial" panose="020B0604020202020204" pitchFamily="34" charset="0"/>
              </a:rPr>
              <a:t>demandées dans la partie 1 du règlement de consultation ainsi que dans l’espace Candidat du site </a:t>
            </a:r>
            <a:r>
              <a:rPr lang="fr-FR" sz="2200" dirty="0">
                <a:solidFill>
                  <a:srgbClr val="000000"/>
                </a:solidFill>
                <a:latin typeface="Arial" panose="020B0604020202020204" pitchFamily="34" charset="0"/>
                <a:hlinkClick r:id="rId8"/>
              </a:rPr>
              <a:t>www.appels-a-projets-cccabtp.fr</a:t>
            </a:r>
            <a:endParaRPr lang="fr-FR" sz="2200" dirty="0">
              <a:solidFill>
                <a:srgbClr val="000000"/>
              </a:solidFill>
              <a:latin typeface="Arial" panose="020B0604020202020204" pitchFamily="34" charset="0"/>
            </a:endParaRPr>
          </a:p>
          <a:p>
            <a:pPr marL="685800" lvl="1" indent="-228600" algn="just" defTabSz="914400">
              <a:lnSpc>
                <a:spcPct val="80000"/>
              </a:lnSpc>
              <a:spcBef>
                <a:spcPts val="1000"/>
              </a:spcBef>
              <a:buSzPct val="67000"/>
              <a:buBlip>
                <a:blip r:embed="rId6"/>
              </a:buBlip>
            </a:pPr>
            <a:endParaRPr lang="fr-FR" sz="2200" dirty="0">
              <a:solidFill>
                <a:srgbClr val="000000"/>
              </a:solidFill>
              <a:latin typeface="Arial" panose="020B0604020202020204" pitchFamily="34" charset="0"/>
            </a:endParaRPr>
          </a:p>
        </p:txBody>
      </p:sp>
      <p:sp>
        <p:nvSpPr>
          <p:cNvPr id="6" name="Rectangle: Rounded Corners 23">
            <a:extLst>
              <a:ext uri="{FF2B5EF4-FFF2-40B4-BE49-F238E27FC236}">
                <a16:creationId xmlns:a16="http://schemas.microsoft.com/office/drawing/2014/main" id="{0A9A0311-5825-466E-B845-7D6A83A284C8}"/>
              </a:ext>
            </a:extLst>
          </p:cNvPr>
          <p:cNvSpPr/>
          <p:nvPr/>
        </p:nvSpPr>
        <p:spPr>
          <a:xfrm>
            <a:off x="2798688" y="272594"/>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8</a:t>
            </a:r>
          </a:p>
        </p:txBody>
      </p:sp>
      <p:sp>
        <p:nvSpPr>
          <p:cNvPr id="7" name="Text Placeholder 1">
            <a:extLst>
              <a:ext uri="{FF2B5EF4-FFF2-40B4-BE49-F238E27FC236}">
                <a16:creationId xmlns:a16="http://schemas.microsoft.com/office/drawing/2014/main" id="{58D53EED-D4B5-4C86-AAD4-4552FEECF3F1}"/>
              </a:ext>
            </a:extLst>
          </p:cNvPr>
          <p:cNvSpPr txBox="1">
            <a:spLocks/>
          </p:cNvSpPr>
          <p:nvPr/>
        </p:nvSpPr>
        <p:spPr>
          <a:xfrm>
            <a:off x="3394364" y="272594"/>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9">
                  <a:extLst>
                    <a:ext uri="{96DAC541-7B7A-43D3-8B79-37D633B846F1}">
                      <asvg:svgBlip xmlns:asvg="http://schemas.microsoft.com/office/drawing/2016/SVG/main" r:embed="rId10"/>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3810" lvl="0" fontAlgn="base">
              <a:lnSpc>
                <a:spcPct val="150000"/>
              </a:lnSpc>
              <a:spcAft>
                <a:spcPts val="2850"/>
              </a:spcAft>
              <a:buClr>
                <a:srgbClr val="1D1D1B"/>
              </a:buClr>
              <a:buSzPts val="1200"/>
            </a:pPr>
            <a:r>
              <a:rPr lang="fr-FR" sz="2400" b="1" dirty="0">
                <a:solidFill>
                  <a:schemeClr val="bg2"/>
                </a:solidFill>
                <a:latin typeface="+mj-lt"/>
              </a:rPr>
              <a:t>CONSTITUTION </a:t>
            </a:r>
            <a:r>
              <a:rPr lang="fr-FR" sz="2400" dirty="0">
                <a:solidFill>
                  <a:schemeClr val="bg2"/>
                </a:solidFill>
              </a:rPr>
              <a:t>DES DOSSIERS DE RÉPONSES </a:t>
            </a:r>
          </a:p>
        </p:txBody>
      </p:sp>
    </p:spTree>
    <p:extLst>
      <p:ext uri="{BB962C8B-B14F-4D97-AF65-F5344CB8AC3E}">
        <p14:creationId xmlns:p14="http://schemas.microsoft.com/office/powerpoint/2010/main" val="20396676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2"/>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14338"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E1517A1C-6E6A-403C-B3AC-B28B040A4F84}"/>
              </a:ext>
            </a:extLst>
          </p:cNvPr>
          <p:cNvSpPr/>
          <p:nvPr/>
        </p:nvSpPr>
        <p:spPr>
          <a:xfrm>
            <a:off x="1168400" y="1714498"/>
            <a:ext cx="13462000" cy="4653582"/>
          </a:xfrm>
          <a:prstGeom prst="rect">
            <a:avLst/>
          </a:prstGeom>
        </p:spPr>
        <p:txBody>
          <a:bodyPr wrap="square">
            <a:spAutoFit/>
          </a:bodyPr>
          <a:lstStyle/>
          <a:p>
            <a:pPr marL="228600" lvl="0" indent="-228600" algn="just" defTabSz="914400">
              <a:lnSpc>
                <a:spcPct val="80000"/>
              </a:lnSpc>
              <a:spcBef>
                <a:spcPts val="1000"/>
              </a:spcBef>
              <a:buSzPct val="67000"/>
              <a:buBlip>
                <a:blip r:embed="rId6"/>
              </a:buBlip>
            </a:pPr>
            <a:r>
              <a:rPr lang="fr-FR" sz="2200" dirty="0">
                <a:solidFill>
                  <a:srgbClr val="000000"/>
                </a:solidFill>
                <a:latin typeface="Arial" panose="020B0604020202020204" pitchFamily="34" charset="0"/>
              </a:rPr>
              <a:t>Les projets devront impérativement être </a:t>
            </a:r>
            <a:r>
              <a:rPr lang="fr-FR" sz="2200" b="1" dirty="0">
                <a:solidFill>
                  <a:srgbClr val="000000"/>
                </a:solidFill>
                <a:latin typeface="Arial" panose="020B0604020202020204" pitchFamily="34" charset="0"/>
              </a:rPr>
              <a:t>déposés complets sur la plateforme d’appels à projets du CCCA-BTP </a:t>
            </a:r>
            <a:r>
              <a:rPr lang="fr-FR" sz="2200" b="1" dirty="0">
                <a:solidFill>
                  <a:srgbClr val="000000"/>
                </a:solidFill>
                <a:effectLst>
                  <a:outerShdw blurRad="38100" dist="38100" dir="2700000" algn="tl">
                    <a:srgbClr val="000000">
                      <a:alpha val="43137"/>
                    </a:srgbClr>
                  </a:outerShdw>
                </a:effectLst>
                <a:latin typeface="Arial" panose="020B0604020202020204" pitchFamily="34" charset="0"/>
              </a:rPr>
              <a:t>à </a:t>
            </a:r>
            <a:r>
              <a:rPr lang="fr-FR" sz="2200" b="1" dirty="0">
                <a:solidFill>
                  <a:srgbClr val="000000"/>
                </a:solidFill>
                <a:latin typeface="Arial" panose="020B0604020202020204" pitchFamily="34" charset="0"/>
              </a:rPr>
              <a:t>l’adresse </a:t>
            </a:r>
            <a:r>
              <a:rPr lang="fr-FR" sz="2200" b="1" u="sng" dirty="0">
                <a:solidFill>
                  <a:srgbClr val="0070C0"/>
                </a:solidFill>
                <a:latin typeface="Arial" panose="020B0604020202020204" pitchFamily="34" charset="0"/>
                <a:hlinkClick r:id="rId7">
                  <a:extLst>
                    <a:ext uri="{A12FA001-AC4F-418D-AE19-62706E023703}">
                      <ahyp:hlinkClr xmlns:ahyp="http://schemas.microsoft.com/office/drawing/2018/hyperlinkcolor" val="tx"/>
                    </a:ext>
                  </a:extLst>
                </a:hlinkClick>
              </a:rPr>
              <a:t>www.appels-a-projets-cccabtp.fr</a:t>
            </a:r>
            <a:r>
              <a:rPr lang="fr-FR" sz="2200" dirty="0">
                <a:solidFill>
                  <a:srgbClr val="0070C0"/>
                </a:solidFill>
                <a:latin typeface="Arial" panose="020B0604020202020204" pitchFamily="34" charset="0"/>
              </a:rPr>
              <a:t> </a:t>
            </a:r>
            <a:r>
              <a:rPr lang="fr-FR" sz="2200" dirty="0">
                <a:solidFill>
                  <a:srgbClr val="000000"/>
                </a:solidFill>
                <a:latin typeface="Arial" panose="020B0604020202020204" pitchFamily="34" charset="0"/>
              </a:rPr>
              <a:t>avant la date et l’heure d’échéance prévues pour chaque appel à projet.</a:t>
            </a:r>
          </a:p>
          <a:p>
            <a:pPr lvl="0" algn="just" defTabSz="914400">
              <a:lnSpc>
                <a:spcPct val="80000"/>
              </a:lnSpc>
              <a:spcBef>
                <a:spcPts val="1000"/>
              </a:spcBef>
              <a:buSzPct val="67000"/>
            </a:pPr>
            <a:endParaRPr lang="fr-FR" sz="2200" dirty="0">
              <a:solidFill>
                <a:srgbClr val="000000"/>
              </a:solidFill>
              <a:latin typeface="Arial" panose="020B0604020202020204" pitchFamily="34" charset="0"/>
            </a:endParaRPr>
          </a:p>
          <a:p>
            <a:pPr marL="228600" lvl="0" indent="-228600" algn="just" defTabSz="914400">
              <a:lnSpc>
                <a:spcPct val="80000"/>
              </a:lnSpc>
              <a:spcBef>
                <a:spcPts val="1000"/>
              </a:spcBef>
              <a:buSzPct val="67000"/>
              <a:buBlip>
                <a:blip r:embed="rId6"/>
              </a:buBlip>
            </a:pPr>
            <a:r>
              <a:rPr lang="fr-FR" sz="2200" dirty="0">
                <a:solidFill>
                  <a:srgbClr val="000000"/>
                </a:solidFill>
                <a:latin typeface="Arial" panose="020B0604020202020204" pitchFamily="34" charset="0"/>
              </a:rPr>
              <a:t>Après la date et l’heure prévues dans le cahier des charges et sur la plateforme, aucun dépôt ne pourra être fait, la plateforme ne l’autorisant pas. Aucun dossier envoyé par mail ni voie postale ne sera téléchargé ni étudié.</a:t>
            </a:r>
          </a:p>
          <a:p>
            <a:pPr lvl="0" algn="just" defTabSz="914400">
              <a:lnSpc>
                <a:spcPct val="80000"/>
              </a:lnSpc>
              <a:spcBef>
                <a:spcPts val="1000"/>
              </a:spcBef>
              <a:buSzPct val="67000"/>
            </a:pPr>
            <a:endParaRPr lang="fr-FR" sz="2200" dirty="0">
              <a:solidFill>
                <a:srgbClr val="000000"/>
              </a:solidFill>
              <a:latin typeface="Arial" panose="020B0604020202020204" pitchFamily="34" charset="0"/>
            </a:endParaRPr>
          </a:p>
          <a:p>
            <a:pPr marL="228600" lvl="0" indent="-228600" algn="just" defTabSz="914400">
              <a:lnSpc>
                <a:spcPct val="80000"/>
              </a:lnSpc>
              <a:spcBef>
                <a:spcPts val="1000"/>
              </a:spcBef>
              <a:buSzPct val="67000"/>
              <a:buBlip>
                <a:blip r:embed="rId6"/>
              </a:buBlip>
            </a:pPr>
            <a:r>
              <a:rPr lang="fr-FR" sz="2200" b="1" dirty="0">
                <a:solidFill>
                  <a:srgbClr val="000000"/>
                </a:solidFill>
                <a:latin typeface="Arial" panose="020B0604020202020204" pitchFamily="34" charset="0"/>
              </a:rPr>
              <a:t>Les documents financiers et administratifs demandés dans le cahier des charges devront être déposés sur l’Espace candidat de la plateforme d’appels à projets</a:t>
            </a:r>
            <a:r>
              <a:rPr lang="fr-FR" sz="2200" dirty="0">
                <a:solidFill>
                  <a:srgbClr val="000000"/>
                </a:solidFill>
                <a:latin typeface="Arial" panose="020B0604020202020204" pitchFamily="34" charset="0"/>
              </a:rPr>
              <a:t>. Chaque porteur de projet devra créer son Espace candidat pour pouvoir candidater aux appels à projets du CCCA-BTP. </a:t>
            </a:r>
          </a:p>
          <a:p>
            <a:pPr lvl="0" algn="just" defTabSz="914400">
              <a:lnSpc>
                <a:spcPct val="80000"/>
              </a:lnSpc>
              <a:spcBef>
                <a:spcPts val="1000"/>
              </a:spcBef>
              <a:buSzPct val="67000"/>
            </a:pPr>
            <a:endParaRPr lang="fr-FR" sz="2200" dirty="0">
              <a:solidFill>
                <a:srgbClr val="000000"/>
              </a:solidFill>
              <a:latin typeface="Arial" panose="020B0604020202020204" pitchFamily="34" charset="0"/>
            </a:endParaRPr>
          </a:p>
          <a:p>
            <a:pPr marL="228600" lvl="0" indent="-228600" algn="just" defTabSz="914400">
              <a:lnSpc>
                <a:spcPct val="80000"/>
              </a:lnSpc>
              <a:spcBef>
                <a:spcPts val="1000"/>
              </a:spcBef>
              <a:buSzPct val="67000"/>
              <a:buBlip>
                <a:blip r:embed="rId6"/>
              </a:buBlip>
            </a:pPr>
            <a:r>
              <a:rPr lang="fr-FR" sz="2200" dirty="0">
                <a:solidFill>
                  <a:srgbClr val="000000"/>
                </a:solidFill>
                <a:latin typeface="Arial" panose="020B0604020202020204" pitchFamily="34" charset="0"/>
              </a:rPr>
              <a:t>Un guide de création de l’Espace candidat est à disposition sur simple demande à l’adresse : </a:t>
            </a:r>
            <a:r>
              <a:rPr lang="fr-FR" sz="2200" u="sng" dirty="0">
                <a:solidFill>
                  <a:srgbClr val="0070C0"/>
                </a:solidFill>
                <a:latin typeface="Arial" panose="020B0604020202020204" pitchFamily="34" charset="0"/>
              </a:rPr>
              <a:t>cellule.aap@ccca-btp.fr </a:t>
            </a:r>
          </a:p>
        </p:txBody>
      </p:sp>
      <p:sp>
        <p:nvSpPr>
          <p:cNvPr id="6" name="Rectangle: Rounded Corners 23">
            <a:extLst>
              <a:ext uri="{FF2B5EF4-FFF2-40B4-BE49-F238E27FC236}">
                <a16:creationId xmlns:a16="http://schemas.microsoft.com/office/drawing/2014/main" id="{0A9A0311-5825-466E-B845-7D6A83A284C8}"/>
              </a:ext>
            </a:extLst>
          </p:cNvPr>
          <p:cNvSpPr/>
          <p:nvPr/>
        </p:nvSpPr>
        <p:spPr>
          <a:xfrm>
            <a:off x="2798688" y="272594"/>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8</a:t>
            </a:r>
          </a:p>
        </p:txBody>
      </p:sp>
      <p:sp>
        <p:nvSpPr>
          <p:cNvPr id="7" name="Text Placeholder 1">
            <a:extLst>
              <a:ext uri="{FF2B5EF4-FFF2-40B4-BE49-F238E27FC236}">
                <a16:creationId xmlns:a16="http://schemas.microsoft.com/office/drawing/2014/main" id="{58D53EED-D4B5-4C86-AAD4-4552FEECF3F1}"/>
              </a:ext>
            </a:extLst>
          </p:cNvPr>
          <p:cNvSpPr txBox="1">
            <a:spLocks/>
          </p:cNvSpPr>
          <p:nvPr/>
        </p:nvSpPr>
        <p:spPr>
          <a:xfrm>
            <a:off x="3394364" y="272594"/>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8">
                  <a:extLst>
                    <a:ext uri="{96DAC541-7B7A-43D3-8B79-37D633B846F1}">
                      <asvg:svgBlip xmlns:asvg="http://schemas.microsoft.com/office/drawing/2016/SVG/main" r:embed="rId9"/>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3810" lvl="0" fontAlgn="base">
              <a:lnSpc>
                <a:spcPct val="150000"/>
              </a:lnSpc>
              <a:spcAft>
                <a:spcPts val="2850"/>
              </a:spcAft>
              <a:buClr>
                <a:srgbClr val="1D1D1B"/>
              </a:buClr>
              <a:buSzPts val="1200"/>
            </a:pPr>
            <a:r>
              <a:rPr lang="fr-FR" sz="2400" b="1" dirty="0">
                <a:solidFill>
                  <a:schemeClr val="bg2"/>
                </a:solidFill>
                <a:latin typeface="+mj-lt"/>
              </a:rPr>
              <a:t>CONSTITUTION </a:t>
            </a:r>
            <a:r>
              <a:rPr lang="fr-FR" sz="2400" dirty="0">
                <a:solidFill>
                  <a:schemeClr val="bg2"/>
                </a:solidFill>
              </a:rPr>
              <a:t>DES DOSSIERS DE RÉPONSES </a:t>
            </a:r>
            <a:r>
              <a:rPr lang="fr-FR" sz="2400" i="1" dirty="0">
                <a:solidFill>
                  <a:schemeClr val="bg2"/>
                </a:solidFill>
              </a:rPr>
              <a:t>(suite) </a:t>
            </a:r>
          </a:p>
        </p:txBody>
      </p:sp>
    </p:spTree>
    <p:extLst>
      <p:ext uri="{BB962C8B-B14F-4D97-AF65-F5344CB8AC3E}">
        <p14:creationId xmlns:p14="http://schemas.microsoft.com/office/powerpoint/2010/main" val="41903005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2"/>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15362"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E1517A1C-6E6A-403C-B3AC-B28B040A4F84}"/>
              </a:ext>
            </a:extLst>
          </p:cNvPr>
          <p:cNvSpPr/>
          <p:nvPr/>
        </p:nvSpPr>
        <p:spPr>
          <a:xfrm>
            <a:off x="1270000" y="1727198"/>
            <a:ext cx="13462000" cy="4679230"/>
          </a:xfrm>
          <a:prstGeom prst="rect">
            <a:avLst/>
          </a:prstGeom>
        </p:spPr>
        <p:txBody>
          <a:bodyPr wrap="square">
            <a:spAutoFit/>
          </a:bodyPr>
          <a:lstStyle/>
          <a:p>
            <a:pPr marL="228600" lvl="0" indent="-228600" defTabSz="914400">
              <a:lnSpc>
                <a:spcPct val="80000"/>
              </a:lnSpc>
              <a:spcBef>
                <a:spcPts val="1000"/>
              </a:spcBef>
              <a:buSzPct val="67000"/>
              <a:buBlip>
                <a:blip r:embed="rId6"/>
              </a:buBlip>
            </a:pPr>
            <a:r>
              <a:rPr lang="fr-FR" sz="2000" dirty="0">
                <a:solidFill>
                  <a:srgbClr val="000000"/>
                </a:solidFill>
                <a:latin typeface="Arial" panose="020B0604020202020204" pitchFamily="34" charset="0"/>
                <a:ea typeface="Arial" panose="020B0604020202020204" pitchFamily="34" charset="0"/>
              </a:rPr>
              <a:t> </a:t>
            </a:r>
            <a:r>
              <a:rPr lang="fr-FR" sz="2200" b="1" dirty="0">
                <a:solidFill>
                  <a:srgbClr val="000000"/>
                </a:solidFill>
                <a:latin typeface="Arial" panose="020B0604020202020204" pitchFamily="34" charset="0"/>
              </a:rPr>
              <a:t>Calendrier</a:t>
            </a:r>
            <a:endParaRPr lang="fr-FR" sz="2200" b="1" dirty="0">
              <a:solidFill>
                <a:srgbClr val="000000"/>
              </a:solidFill>
            </a:endParaRPr>
          </a:p>
          <a:p>
            <a:pPr lvl="0" defTabSz="914400">
              <a:lnSpc>
                <a:spcPct val="80000"/>
              </a:lnSpc>
              <a:spcBef>
                <a:spcPts val="1000"/>
              </a:spcBef>
              <a:buSzPct val="67000"/>
            </a:pPr>
            <a:endParaRPr lang="fr-FR" sz="800" b="1" dirty="0">
              <a:solidFill>
                <a:srgbClr val="000000"/>
              </a:solidFill>
              <a:latin typeface="Arial" panose="020B0604020202020204" pitchFamily="34" charset="0"/>
            </a:endParaRPr>
          </a:p>
          <a:p>
            <a:pPr marL="800100" lvl="1" indent="-342900" defTabSz="914400">
              <a:lnSpc>
                <a:spcPct val="80000"/>
              </a:lnSpc>
              <a:spcBef>
                <a:spcPts val="1000"/>
              </a:spcBef>
              <a:buSzPct val="67000"/>
              <a:buFont typeface="Arial" panose="020B0604020202020204" pitchFamily="34" charset="0"/>
              <a:buChar char="•"/>
            </a:pPr>
            <a:r>
              <a:rPr lang="fr-FR" sz="2200" dirty="0">
                <a:solidFill>
                  <a:srgbClr val="000000"/>
                </a:solidFill>
                <a:latin typeface="Arial" panose="020B0604020202020204" pitchFamily="34" charset="0"/>
              </a:rPr>
              <a:t>La commission de présélection : </a:t>
            </a:r>
            <a:r>
              <a:rPr lang="fr-FR" sz="2200" dirty="0">
                <a:solidFill>
                  <a:srgbClr val="000000"/>
                </a:solidFill>
                <a:highlight>
                  <a:srgbClr val="FFFF00"/>
                </a:highlight>
                <a:latin typeface="Arial" panose="020B0604020202020204" pitchFamily="34" charset="0"/>
              </a:rPr>
              <a:t>19/11/2021</a:t>
            </a:r>
          </a:p>
          <a:p>
            <a:pPr marL="800100" lvl="1" indent="-342900" defTabSz="914400">
              <a:lnSpc>
                <a:spcPct val="80000"/>
              </a:lnSpc>
              <a:spcBef>
                <a:spcPts val="1000"/>
              </a:spcBef>
              <a:buSzPct val="67000"/>
              <a:buFont typeface="Arial" panose="020B0604020202020204" pitchFamily="34" charset="0"/>
              <a:buChar char="•"/>
            </a:pPr>
            <a:r>
              <a:rPr lang="fr-FR" sz="2200" dirty="0">
                <a:solidFill>
                  <a:srgbClr val="000000"/>
                </a:solidFill>
                <a:latin typeface="Arial" panose="020B0604020202020204" pitchFamily="34" charset="0"/>
              </a:rPr>
              <a:t>La présentation en GTP : 23/11/2021</a:t>
            </a:r>
            <a:endParaRPr lang="fr-FR" sz="2200" dirty="0">
              <a:solidFill>
                <a:srgbClr val="000000"/>
              </a:solidFill>
              <a:highlight>
                <a:srgbClr val="FFFF00"/>
              </a:highlight>
              <a:latin typeface="Arial" panose="020B0604020202020204" pitchFamily="34" charset="0"/>
            </a:endParaRPr>
          </a:p>
          <a:p>
            <a:pPr marL="800100" lvl="1" indent="-342900" defTabSz="914400">
              <a:lnSpc>
                <a:spcPct val="80000"/>
              </a:lnSpc>
              <a:spcBef>
                <a:spcPts val="1000"/>
              </a:spcBef>
              <a:buSzPct val="67000"/>
              <a:buFont typeface="Arial" panose="020B0604020202020204" pitchFamily="34" charset="0"/>
              <a:buChar char="•"/>
            </a:pPr>
            <a:r>
              <a:rPr lang="fr-FR" sz="2200" dirty="0">
                <a:solidFill>
                  <a:srgbClr val="000000"/>
                </a:solidFill>
                <a:latin typeface="Arial" panose="020B0604020202020204" pitchFamily="34" charset="0"/>
              </a:rPr>
              <a:t>La présentation en Conseil d’administration : </a:t>
            </a:r>
            <a:r>
              <a:rPr lang="fr-FR" sz="2200" dirty="0">
                <a:solidFill>
                  <a:srgbClr val="000000"/>
                </a:solidFill>
                <a:highlight>
                  <a:srgbClr val="FFFF00"/>
                </a:highlight>
                <a:latin typeface="Arial" panose="020B0604020202020204" pitchFamily="34" charset="0"/>
              </a:rPr>
              <a:t>14/12/2021</a:t>
            </a:r>
          </a:p>
          <a:p>
            <a:pPr marL="800100" lvl="1" indent="-342900" defTabSz="914400">
              <a:lnSpc>
                <a:spcPct val="80000"/>
              </a:lnSpc>
              <a:spcBef>
                <a:spcPts val="1000"/>
              </a:spcBef>
              <a:buSzPct val="67000"/>
              <a:buFont typeface="Arial" panose="020B0604020202020204" pitchFamily="34" charset="0"/>
              <a:buChar char="•"/>
            </a:pPr>
            <a:r>
              <a:rPr lang="fr-FR" sz="2200" dirty="0">
                <a:solidFill>
                  <a:srgbClr val="000000"/>
                </a:solidFill>
                <a:latin typeface="Arial" panose="020B0604020202020204" pitchFamily="34" charset="0"/>
              </a:rPr>
              <a:t>Une convention de subventionnement sera adressée pour signature</a:t>
            </a:r>
          </a:p>
          <a:p>
            <a:pPr marL="685800" lvl="1" indent="-228600" defTabSz="914400">
              <a:lnSpc>
                <a:spcPct val="80000"/>
              </a:lnSpc>
              <a:spcBef>
                <a:spcPts val="1000"/>
              </a:spcBef>
              <a:buSzPct val="67000"/>
              <a:buBlip>
                <a:blip r:embed="rId6"/>
              </a:buBlip>
            </a:pPr>
            <a:endParaRPr lang="fr-FR" sz="2200" dirty="0">
              <a:solidFill>
                <a:srgbClr val="000000"/>
              </a:solidFill>
              <a:latin typeface="Arial" panose="020B0604020202020204" pitchFamily="34" charset="0"/>
            </a:endParaRPr>
          </a:p>
          <a:p>
            <a:pPr lvl="1" defTabSz="914400">
              <a:lnSpc>
                <a:spcPct val="80000"/>
              </a:lnSpc>
              <a:spcBef>
                <a:spcPts val="1000"/>
              </a:spcBef>
              <a:buSzPct val="67000"/>
            </a:pPr>
            <a:endParaRPr lang="fr-FR" sz="2200" dirty="0">
              <a:solidFill>
                <a:srgbClr val="000000"/>
              </a:solidFill>
              <a:latin typeface="Arial" panose="020B0604020202020204" pitchFamily="34" charset="0"/>
            </a:endParaRPr>
          </a:p>
          <a:p>
            <a:pPr marL="228600" lvl="0" indent="-228600" defTabSz="914400">
              <a:lnSpc>
                <a:spcPct val="80000"/>
              </a:lnSpc>
              <a:spcBef>
                <a:spcPts val="1000"/>
              </a:spcBef>
              <a:buSzPct val="67000"/>
              <a:buBlip>
                <a:blip r:embed="rId6"/>
              </a:buBlip>
            </a:pPr>
            <a:r>
              <a:rPr lang="fr-FR" sz="2200" dirty="0">
                <a:solidFill>
                  <a:srgbClr val="000000"/>
                </a:solidFill>
                <a:latin typeface="Arial" panose="020B0604020202020204" pitchFamily="34" charset="0"/>
              </a:rPr>
              <a:t>  </a:t>
            </a:r>
            <a:r>
              <a:rPr lang="fr-FR" sz="2200" b="1" dirty="0">
                <a:solidFill>
                  <a:srgbClr val="000000"/>
                </a:solidFill>
                <a:latin typeface="Arial" panose="020B0604020202020204" pitchFamily="34" charset="0"/>
              </a:rPr>
              <a:t>Contact</a:t>
            </a:r>
          </a:p>
          <a:p>
            <a:pPr lvl="0" defTabSz="914400">
              <a:lnSpc>
                <a:spcPct val="80000"/>
              </a:lnSpc>
              <a:spcBef>
                <a:spcPts val="1000"/>
              </a:spcBef>
              <a:buSzPct val="67000"/>
            </a:pPr>
            <a:endParaRPr lang="fr-FR" sz="800" b="1" dirty="0">
              <a:solidFill>
                <a:srgbClr val="000000"/>
              </a:solidFill>
              <a:latin typeface="Arial" panose="020B0604020202020204" pitchFamily="34" charset="0"/>
            </a:endParaRPr>
          </a:p>
          <a:p>
            <a:pPr marL="800100" lvl="1" indent="-342900" defTabSz="914400">
              <a:lnSpc>
                <a:spcPct val="80000"/>
              </a:lnSpc>
              <a:spcBef>
                <a:spcPts val="1000"/>
              </a:spcBef>
              <a:buSzPct val="67000"/>
              <a:buFont typeface="Arial" panose="020B0604020202020204" pitchFamily="34" charset="0"/>
              <a:buChar char="•"/>
            </a:pPr>
            <a:r>
              <a:rPr lang="fr-FR" sz="2200" dirty="0">
                <a:solidFill>
                  <a:srgbClr val="000000"/>
                </a:solidFill>
                <a:latin typeface="Arial" panose="020B0604020202020204" pitchFamily="34" charset="0"/>
              </a:rPr>
              <a:t> </a:t>
            </a:r>
            <a:r>
              <a:rPr lang="fr-FR" sz="2200" u="sng" dirty="0">
                <a:solidFill>
                  <a:srgbClr val="0070C0"/>
                </a:solidFill>
                <a:latin typeface="Arial" panose="020B0604020202020204" pitchFamily="34" charset="0"/>
              </a:rPr>
              <a:t>cellule.aap@ccca-btp.fr </a:t>
            </a:r>
          </a:p>
          <a:p>
            <a:pPr marL="800100" lvl="1" indent="-342900" defTabSz="914400">
              <a:lnSpc>
                <a:spcPct val="80000"/>
              </a:lnSpc>
              <a:spcBef>
                <a:spcPts val="1000"/>
              </a:spcBef>
              <a:buSzPct val="67000"/>
              <a:buFont typeface="Arial" panose="020B0604020202020204" pitchFamily="34" charset="0"/>
              <a:buChar char="•"/>
            </a:pPr>
            <a:r>
              <a:rPr lang="fr-FR" sz="2200" dirty="0">
                <a:solidFill>
                  <a:srgbClr val="000000"/>
                </a:solidFill>
                <a:latin typeface="Arial" panose="020B0604020202020204" pitchFamily="34" charset="0"/>
              </a:rPr>
              <a:t>Pour toute information relative à la création du compte, à la connexion et au dépôt matériel de votre dossier sur la plateforme appels à projets, vous pouvez contacter : </a:t>
            </a:r>
            <a:r>
              <a:rPr lang="fr-FR" sz="2200" u="sng" dirty="0">
                <a:solidFill>
                  <a:srgbClr val="0070C0"/>
                </a:solidFill>
                <a:latin typeface="Arial" panose="020B0604020202020204" pitchFamily="34" charset="0"/>
              </a:rPr>
              <a:t>fanny.belguise@ccca-btp.fr</a:t>
            </a:r>
          </a:p>
        </p:txBody>
      </p:sp>
      <p:sp>
        <p:nvSpPr>
          <p:cNvPr id="8" name="Rectangle: Rounded Corners 23">
            <a:extLst>
              <a:ext uri="{FF2B5EF4-FFF2-40B4-BE49-F238E27FC236}">
                <a16:creationId xmlns:a16="http://schemas.microsoft.com/office/drawing/2014/main" id="{FD07B727-C466-4AD1-AA4D-7659ECEFE8C4}"/>
              </a:ext>
            </a:extLst>
          </p:cNvPr>
          <p:cNvSpPr/>
          <p:nvPr/>
        </p:nvSpPr>
        <p:spPr>
          <a:xfrm>
            <a:off x="2636500" y="326354"/>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9</a:t>
            </a:r>
          </a:p>
        </p:txBody>
      </p:sp>
      <p:sp>
        <p:nvSpPr>
          <p:cNvPr id="10" name="Text Placeholder 1">
            <a:extLst>
              <a:ext uri="{FF2B5EF4-FFF2-40B4-BE49-F238E27FC236}">
                <a16:creationId xmlns:a16="http://schemas.microsoft.com/office/drawing/2014/main" id="{7FB7C9E8-F08B-4C67-9A29-45F36F0859D9}"/>
              </a:ext>
            </a:extLst>
          </p:cNvPr>
          <p:cNvSpPr txBox="1">
            <a:spLocks/>
          </p:cNvSpPr>
          <p:nvPr/>
        </p:nvSpPr>
        <p:spPr>
          <a:xfrm>
            <a:off x="3232176" y="326354"/>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7">
                  <a:extLst>
                    <a:ext uri="{96DAC541-7B7A-43D3-8B79-37D633B846F1}">
                      <asvg:svgBlip xmlns:asvg="http://schemas.microsoft.com/office/drawing/2016/SVG/main" r:embed="rId8"/>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3810" lvl="0" fontAlgn="base">
              <a:lnSpc>
                <a:spcPct val="150000"/>
              </a:lnSpc>
              <a:spcAft>
                <a:spcPts val="2850"/>
              </a:spcAft>
              <a:buClr>
                <a:srgbClr val="1D1D1B"/>
              </a:buClr>
              <a:buSzPts val="1200"/>
            </a:pPr>
            <a:r>
              <a:rPr lang="fr-FR" sz="2400" b="1" dirty="0">
                <a:solidFill>
                  <a:schemeClr val="bg2"/>
                </a:solidFill>
                <a:latin typeface="+mj-lt"/>
              </a:rPr>
              <a:t>CALENDRIER ET CONTACT</a:t>
            </a:r>
            <a:endParaRPr lang="fr-FR" sz="2400" dirty="0">
              <a:solidFill>
                <a:schemeClr val="bg2"/>
              </a:solidFill>
            </a:endParaRPr>
          </a:p>
        </p:txBody>
      </p:sp>
    </p:spTree>
    <p:extLst>
      <p:ext uri="{BB962C8B-B14F-4D97-AF65-F5344CB8AC3E}">
        <p14:creationId xmlns:p14="http://schemas.microsoft.com/office/powerpoint/2010/main" val="28684978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10198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2"/>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9218"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B6D29292-44C2-4720-A0BA-BF33D49987EC}"/>
              </a:ext>
            </a:extLst>
          </p:cNvPr>
          <p:cNvSpPr>
            <a:spLocks noGrp="1"/>
          </p:cNvSpPr>
          <p:nvPr>
            <p:ph type="title"/>
          </p:nvPr>
        </p:nvSpPr>
        <p:spPr>
          <a:xfrm>
            <a:off x="1272914" y="334526"/>
            <a:ext cx="13710177" cy="609398"/>
          </a:xfrm>
        </p:spPr>
        <p:txBody>
          <a:bodyPr/>
          <a:lstStyle/>
          <a:p>
            <a:r>
              <a:rPr lang="fr-FR" dirty="0"/>
              <a:t>SOMMAIRE</a:t>
            </a:r>
          </a:p>
        </p:txBody>
      </p:sp>
      <p:sp>
        <p:nvSpPr>
          <p:cNvPr id="11" name="Rectangle: Rounded Corners 10">
            <a:extLst>
              <a:ext uri="{FF2B5EF4-FFF2-40B4-BE49-F238E27FC236}">
                <a16:creationId xmlns:a16="http://schemas.microsoft.com/office/drawing/2014/main" id="{CFDE09C9-7445-4F4B-8A94-37630E75C649}"/>
              </a:ext>
            </a:extLst>
          </p:cNvPr>
          <p:cNvSpPr/>
          <p:nvPr/>
        </p:nvSpPr>
        <p:spPr>
          <a:xfrm>
            <a:off x="1917700" y="2491124"/>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1</a:t>
            </a:r>
          </a:p>
        </p:txBody>
      </p:sp>
      <p:sp>
        <p:nvSpPr>
          <p:cNvPr id="14" name="Rectangle: Rounded Corners 13">
            <a:extLst>
              <a:ext uri="{FF2B5EF4-FFF2-40B4-BE49-F238E27FC236}">
                <a16:creationId xmlns:a16="http://schemas.microsoft.com/office/drawing/2014/main" id="{75D5B741-7BC4-4FD3-9B1C-5875C9994639}"/>
              </a:ext>
            </a:extLst>
          </p:cNvPr>
          <p:cNvSpPr/>
          <p:nvPr/>
        </p:nvSpPr>
        <p:spPr>
          <a:xfrm>
            <a:off x="1917699" y="3261616"/>
            <a:ext cx="533953"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2</a:t>
            </a:r>
          </a:p>
        </p:txBody>
      </p:sp>
      <p:sp>
        <p:nvSpPr>
          <p:cNvPr id="15" name="Text Placeholder 1">
            <a:extLst>
              <a:ext uri="{FF2B5EF4-FFF2-40B4-BE49-F238E27FC236}">
                <a16:creationId xmlns:a16="http://schemas.microsoft.com/office/drawing/2014/main" id="{C7433B63-249F-41B1-9AE1-5E813B30FF30}"/>
              </a:ext>
            </a:extLst>
          </p:cNvPr>
          <p:cNvSpPr txBox="1">
            <a:spLocks/>
          </p:cNvSpPr>
          <p:nvPr/>
        </p:nvSpPr>
        <p:spPr>
          <a:xfrm>
            <a:off x="2419371" y="4040824"/>
            <a:ext cx="666499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fr-FR" sz="1900" b="1" dirty="0">
                <a:solidFill>
                  <a:schemeClr val="bg2"/>
                </a:solidFill>
                <a:latin typeface="+mj-lt"/>
              </a:rPr>
              <a:t>OBJECTIFS </a:t>
            </a:r>
            <a:r>
              <a:rPr lang="fr-FR" sz="1900" dirty="0">
                <a:solidFill>
                  <a:schemeClr val="bg2"/>
                </a:solidFill>
              </a:rPr>
              <a:t>DE L’APPEL À PROJETS</a:t>
            </a:r>
          </a:p>
        </p:txBody>
      </p:sp>
      <p:sp>
        <p:nvSpPr>
          <p:cNvPr id="16" name="Rectangle: Rounded Corners 15">
            <a:extLst>
              <a:ext uri="{FF2B5EF4-FFF2-40B4-BE49-F238E27FC236}">
                <a16:creationId xmlns:a16="http://schemas.microsoft.com/office/drawing/2014/main" id="{F27E2252-FF70-449F-85C4-3CE2EBC69703}"/>
              </a:ext>
            </a:extLst>
          </p:cNvPr>
          <p:cNvSpPr/>
          <p:nvPr/>
        </p:nvSpPr>
        <p:spPr>
          <a:xfrm>
            <a:off x="1917699" y="4032108"/>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3</a:t>
            </a:r>
          </a:p>
        </p:txBody>
      </p:sp>
      <p:sp>
        <p:nvSpPr>
          <p:cNvPr id="18" name="Rectangle: Rounded Corners 17">
            <a:extLst>
              <a:ext uri="{FF2B5EF4-FFF2-40B4-BE49-F238E27FC236}">
                <a16:creationId xmlns:a16="http://schemas.microsoft.com/office/drawing/2014/main" id="{5022D2B5-38E0-498C-9A8D-2F726EFD7EE3}"/>
              </a:ext>
            </a:extLst>
          </p:cNvPr>
          <p:cNvSpPr/>
          <p:nvPr/>
        </p:nvSpPr>
        <p:spPr>
          <a:xfrm>
            <a:off x="1917694" y="4802600"/>
            <a:ext cx="560459"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4</a:t>
            </a:r>
          </a:p>
        </p:txBody>
      </p:sp>
      <p:sp>
        <p:nvSpPr>
          <p:cNvPr id="20" name="Rectangle: Rounded Corners 19">
            <a:extLst>
              <a:ext uri="{FF2B5EF4-FFF2-40B4-BE49-F238E27FC236}">
                <a16:creationId xmlns:a16="http://schemas.microsoft.com/office/drawing/2014/main" id="{3CED4334-0809-458F-BD66-9954D5B41788}"/>
              </a:ext>
            </a:extLst>
          </p:cNvPr>
          <p:cNvSpPr/>
          <p:nvPr/>
        </p:nvSpPr>
        <p:spPr>
          <a:xfrm>
            <a:off x="1917694" y="5573092"/>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5</a:t>
            </a:r>
          </a:p>
        </p:txBody>
      </p:sp>
      <p:sp>
        <p:nvSpPr>
          <p:cNvPr id="21" name="Text Placeholder 1">
            <a:extLst>
              <a:ext uri="{FF2B5EF4-FFF2-40B4-BE49-F238E27FC236}">
                <a16:creationId xmlns:a16="http://schemas.microsoft.com/office/drawing/2014/main" id="{64D8AE6A-3E56-42B2-85C8-B1FEF7104B14}"/>
              </a:ext>
            </a:extLst>
          </p:cNvPr>
          <p:cNvSpPr txBox="1">
            <a:spLocks/>
          </p:cNvSpPr>
          <p:nvPr/>
        </p:nvSpPr>
        <p:spPr>
          <a:xfrm>
            <a:off x="2429164" y="5590525"/>
            <a:ext cx="5779483"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fr-FR" sz="1900" b="1" dirty="0">
                <a:solidFill>
                  <a:schemeClr val="bg2"/>
                </a:solidFill>
                <a:latin typeface="+mj-lt"/>
              </a:rPr>
              <a:t>BÉNÉFICIAIRES DES PROJETS</a:t>
            </a:r>
            <a:endParaRPr lang="fr-FR" sz="1900" dirty="0">
              <a:solidFill>
                <a:schemeClr val="bg2"/>
              </a:solidFill>
            </a:endParaRPr>
          </a:p>
        </p:txBody>
      </p:sp>
      <p:sp>
        <p:nvSpPr>
          <p:cNvPr id="22" name="Rectangle: Rounded Corners 21">
            <a:extLst>
              <a:ext uri="{FF2B5EF4-FFF2-40B4-BE49-F238E27FC236}">
                <a16:creationId xmlns:a16="http://schemas.microsoft.com/office/drawing/2014/main" id="{0CDCBDA3-E447-4D02-AB31-45CEE10AF53A}"/>
              </a:ext>
            </a:extLst>
          </p:cNvPr>
          <p:cNvSpPr/>
          <p:nvPr/>
        </p:nvSpPr>
        <p:spPr>
          <a:xfrm>
            <a:off x="1917696" y="6343584"/>
            <a:ext cx="511467" cy="486137"/>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6</a:t>
            </a:r>
          </a:p>
        </p:txBody>
      </p:sp>
      <p:sp>
        <p:nvSpPr>
          <p:cNvPr id="24" name="Rectangle: Rounded Corners 23">
            <a:extLst>
              <a:ext uri="{FF2B5EF4-FFF2-40B4-BE49-F238E27FC236}">
                <a16:creationId xmlns:a16="http://schemas.microsoft.com/office/drawing/2014/main" id="{9C214640-14C9-4918-BEEF-DF202C1B0465}"/>
              </a:ext>
            </a:extLst>
          </p:cNvPr>
          <p:cNvSpPr/>
          <p:nvPr/>
        </p:nvSpPr>
        <p:spPr>
          <a:xfrm>
            <a:off x="1917695" y="7026757"/>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7</a:t>
            </a:r>
          </a:p>
        </p:txBody>
      </p:sp>
      <p:sp>
        <p:nvSpPr>
          <p:cNvPr id="26" name="Text Placeholder 1">
            <a:extLst>
              <a:ext uri="{FF2B5EF4-FFF2-40B4-BE49-F238E27FC236}">
                <a16:creationId xmlns:a16="http://schemas.microsoft.com/office/drawing/2014/main" id="{15A361FC-E06E-46E1-B82A-51DA9945AE92}"/>
              </a:ext>
            </a:extLst>
          </p:cNvPr>
          <p:cNvSpPr txBox="1">
            <a:spLocks/>
          </p:cNvSpPr>
          <p:nvPr/>
        </p:nvSpPr>
        <p:spPr>
          <a:xfrm>
            <a:off x="2194560" y="957448"/>
            <a:ext cx="12999720" cy="1294349"/>
          </a:xfrm>
          <a:prstGeom prst="roundRect">
            <a:avLst>
              <a:gd name="adj" fmla="val 6865"/>
            </a:avLst>
          </a:prstGeom>
          <a:solidFill>
            <a:schemeClr val="accent1"/>
          </a:solidFill>
          <a:ln>
            <a:noFill/>
          </a:ln>
        </p:spPr>
        <p:txBody>
          <a:bodyPr vert="horz" wrap="none" lIns="108000" tIns="108000" rIns="108000" bIns="108000"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endParaRPr lang="fr-FR" sz="2400" b="1" dirty="0">
              <a:solidFill>
                <a:schemeClr val="bg2"/>
              </a:solidFill>
              <a:latin typeface="+mj-lt"/>
            </a:endParaRPr>
          </a:p>
          <a:p>
            <a:pPr algn="ctr"/>
            <a:r>
              <a:rPr lang="fr-FR" sz="2400" b="1" dirty="0">
                <a:solidFill>
                  <a:schemeClr val="bg2"/>
                </a:solidFill>
                <a:latin typeface="+mj-lt"/>
              </a:rPr>
              <a:t>Rappel de la thématique du projet </a:t>
            </a:r>
            <a:br>
              <a:rPr lang="fr-FR" sz="2400" b="1" dirty="0">
                <a:solidFill>
                  <a:schemeClr val="bg2"/>
                </a:solidFill>
              </a:rPr>
            </a:br>
            <a:r>
              <a:rPr lang="fr-FR" sz="2400" dirty="0">
                <a:solidFill>
                  <a:schemeClr val="bg2"/>
                </a:solidFill>
              </a:rPr>
              <a:t>Assurer l’acquisition et la valorisation des compétences socioprofessionnelles des jeunes </a:t>
            </a:r>
          </a:p>
          <a:p>
            <a:pPr algn="ctr"/>
            <a:r>
              <a:rPr lang="fr-FR" sz="2400" dirty="0">
                <a:solidFill>
                  <a:schemeClr val="bg2"/>
                </a:solidFill>
              </a:rPr>
              <a:t>souhaitant intégrer un métier du BTP.</a:t>
            </a:r>
          </a:p>
          <a:p>
            <a:pPr algn="ctr"/>
            <a:endParaRPr lang="fr-FR" sz="2400" dirty="0">
              <a:solidFill>
                <a:schemeClr val="bg2"/>
              </a:solidFill>
            </a:endParaRPr>
          </a:p>
        </p:txBody>
      </p:sp>
      <p:sp>
        <p:nvSpPr>
          <p:cNvPr id="27" name="Rectangle: Rounded Corners 23">
            <a:extLst>
              <a:ext uri="{FF2B5EF4-FFF2-40B4-BE49-F238E27FC236}">
                <a16:creationId xmlns:a16="http://schemas.microsoft.com/office/drawing/2014/main" id="{69BEAEE7-4106-4F19-BC4A-27D56710FDCC}"/>
              </a:ext>
            </a:extLst>
          </p:cNvPr>
          <p:cNvSpPr/>
          <p:nvPr/>
        </p:nvSpPr>
        <p:spPr>
          <a:xfrm>
            <a:off x="1917694" y="7797249"/>
            <a:ext cx="501182"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8</a:t>
            </a:r>
          </a:p>
        </p:txBody>
      </p:sp>
      <p:sp>
        <p:nvSpPr>
          <p:cNvPr id="29" name="Text Placeholder 1">
            <a:extLst>
              <a:ext uri="{FF2B5EF4-FFF2-40B4-BE49-F238E27FC236}">
                <a16:creationId xmlns:a16="http://schemas.microsoft.com/office/drawing/2014/main" id="{F8641211-5207-4757-A247-251C0C369956}"/>
              </a:ext>
            </a:extLst>
          </p:cNvPr>
          <p:cNvSpPr txBox="1">
            <a:spLocks/>
          </p:cNvSpPr>
          <p:nvPr/>
        </p:nvSpPr>
        <p:spPr>
          <a:xfrm>
            <a:off x="2419370" y="3265974"/>
            <a:ext cx="5283455"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fr-FR" sz="1900" b="1" dirty="0">
                <a:solidFill>
                  <a:schemeClr val="bg2"/>
                </a:solidFill>
                <a:latin typeface="+mj-lt"/>
              </a:rPr>
              <a:t>COMPETENCES, </a:t>
            </a:r>
            <a:r>
              <a:rPr lang="fr-FR" sz="1900" dirty="0">
                <a:solidFill>
                  <a:schemeClr val="bg2"/>
                </a:solidFill>
              </a:rPr>
              <a:t>DEFINITION COMMUNE</a:t>
            </a:r>
          </a:p>
        </p:txBody>
      </p:sp>
      <p:sp>
        <p:nvSpPr>
          <p:cNvPr id="30" name="Text Placeholder 1">
            <a:extLst>
              <a:ext uri="{FF2B5EF4-FFF2-40B4-BE49-F238E27FC236}">
                <a16:creationId xmlns:a16="http://schemas.microsoft.com/office/drawing/2014/main" id="{6718043D-1907-40FE-8140-63D1537BFB62}"/>
              </a:ext>
            </a:extLst>
          </p:cNvPr>
          <p:cNvSpPr txBox="1">
            <a:spLocks/>
          </p:cNvSpPr>
          <p:nvPr/>
        </p:nvSpPr>
        <p:spPr>
          <a:xfrm>
            <a:off x="2457045" y="2491124"/>
            <a:ext cx="7674515"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3810" lvl="0" algn="just" fontAlgn="base">
              <a:lnSpc>
                <a:spcPct val="150000"/>
              </a:lnSpc>
              <a:spcAft>
                <a:spcPts val="2445"/>
              </a:spcAft>
              <a:buClr>
                <a:srgbClr val="1D1D1B"/>
              </a:buClr>
              <a:buSzPts val="1200"/>
            </a:pPr>
            <a:r>
              <a:rPr lang="fr-FR" sz="1900" b="1" dirty="0">
                <a:solidFill>
                  <a:schemeClr val="bg2"/>
                </a:solidFill>
                <a:latin typeface="+mj-lt"/>
              </a:rPr>
              <a:t>PRÉSENTATION</a:t>
            </a:r>
            <a:r>
              <a:rPr lang="fr-FR" sz="2000" b="1" dirty="0">
                <a:solidFill>
                  <a:srgbClr val="1D1D1B"/>
                </a:solidFill>
                <a:uFill>
                  <a:solidFill>
                    <a:srgbClr val="000000"/>
                  </a:solidFill>
                </a:uFill>
                <a:latin typeface="Arial" panose="020B0604020202020204" pitchFamily="34" charset="0"/>
                <a:ea typeface="Arial" panose="020B0604020202020204" pitchFamily="34" charset="0"/>
                <a:cs typeface="Arial" panose="020B0604020202020204" pitchFamily="34" charset="0"/>
              </a:rPr>
              <a:t> </a:t>
            </a:r>
            <a:r>
              <a:rPr lang="fr-FR" sz="1900" dirty="0">
                <a:solidFill>
                  <a:schemeClr val="bg2"/>
                </a:solidFill>
              </a:rPr>
              <a:t>DU CCCA-BTP ET DES APPELS À PROJETS </a:t>
            </a:r>
          </a:p>
        </p:txBody>
      </p:sp>
      <p:sp>
        <p:nvSpPr>
          <p:cNvPr id="31" name="Text Placeholder 1">
            <a:extLst>
              <a:ext uri="{FF2B5EF4-FFF2-40B4-BE49-F238E27FC236}">
                <a16:creationId xmlns:a16="http://schemas.microsoft.com/office/drawing/2014/main" id="{5E3CF24A-DDFD-46FE-9C8C-78D78DFDE966}"/>
              </a:ext>
            </a:extLst>
          </p:cNvPr>
          <p:cNvSpPr txBox="1">
            <a:spLocks/>
          </p:cNvSpPr>
          <p:nvPr/>
        </p:nvSpPr>
        <p:spPr>
          <a:xfrm>
            <a:off x="2478153" y="4815674"/>
            <a:ext cx="5921066"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3810" lvl="0" algn="just" fontAlgn="base">
              <a:lnSpc>
                <a:spcPct val="100000"/>
              </a:lnSpc>
              <a:spcAft>
                <a:spcPts val="2445"/>
              </a:spcAft>
              <a:buSzPts val="1200"/>
            </a:pPr>
            <a:r>
              <a:rPr lang="fr-FR" sz="1900" b="1" dirty="0">
                <a:solidFill>
                  <a:schemeClr val="bg2"/>
                </a:solidFill>
                <a:latin typeface="+mj-lt"/>
              </a:rPr>
              <a:t>DURÉE ET BUDGET </a:t>
            </a:r>
            <a:r>
              <a:rPr lang="fr-FR" sz="1900" dirty="0">
                <a:solidFill>
                  <a:schemeClr val="bg2"/>
                </a:solidFill>
              </a:rPr>
              <a:t>DE L’APPEL À PROJETS</a:t>
            </a:r>
          </a:p>
        </p:txBody>
      </p:sp>
      <p:sp>
        <p:nvSpPr>
          <p:cNvPr id="32" name="Text Placeholder 1">
            <a:extLst>
              <a:ext uri="{FF2B5EF4-FFF2-40B4-BE49-F238E27FC236}">
                <a16:creationId xmlns:a16="http://schemas.microsoft.com/office/drawing/2014/main" id="{D3A3ADB0-D5B5-4A76-9056-07A531B6F375}"/>
              </a:ext>
            </a:extLst>
          </p:cNvPr>
          <p:cNvSpPr txBox="1">
            <a:spLocks/>
          </p:cNvSpPr>
          <p:nvPr/>
        </p:nvSpPr>
        <p:spPr>
          <a:xfrm>
            <a:off x="2429164" y="6365376"/>
            <a:ext cx="9097818" cy="362934"/>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just">
              <a:lnSpc>
                <a:spcPct val="100000"/>
              </a:lnSpc>
            </a:pPr>
            <a:r>
              <a:rPr lang="fr-FR" sz="1900" b="1" dirty="0">
                <a:solidFill>
                  <a:schemeClr val="bg2"/>
                </a:solidFill>
                <a:latin typeface="+mj-lt"/>
              </a:rPr>
              <a:t>MODALITÉS/PROCESSUS DE REPONSE </a:t>
            </a:r>
            <a:r>
              <a:rPr lang="fr-FR" sz="1900" dirty="0">
                <a:solidFill>
                  <a:schemeClr val="bg2"/>
                </a:solidFill>
              </a:rPr>
              <a:t>POUR CET APPEL À PROJETS</a:t>
            </a:r>
          </a:p>
        </p:txBody>
      </p:sp>
      <p:sp>
        <p:nvSpPr>
          <p:cNvPr id="33" name="Text Placeholder 1">
            <a:extLst>
              <a:ext uri="{FF2B5EF4-FFF2-40B4-BE49-F238E27FC236}">
                <a16:creationId xmlns:a16="http://schemas.microsoft.com/office/drawing/2014/main" id="{9FF93FB3-A7F7-4D87-BBA1-509C9C719744}"/>
              </a:ext>
            </a:extLst>
          </p:cNvPr>
          <p:cNvSpPr txBox="1">
            <a:spLocks/>
          </p:cNvSpPr>
          <p:nvPr/>
        </p:nvSpPr>
        <p:spPr>
          <a:xfrm>
            <a:off x="2418876" y="6929703"/>
            <a:ext cx="8886433" cy="567009"/>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just">
              <a:lnSpc>
                <a:spcPct val="100000"/>
              </a:lnSpc>
            </a:pPr>
            <a:r>
              <a:rPr lang="fr-FR" sz="1900" b="1" dirty="0">
                <a:solidFill>
                  <a:schemeClr val="bg2"/>
                </a:solidFill>
                <a:latin typeface="+mj-lt"/>
              </a:rPr>
              <a:t>CRITERES D’EVALUATION </a:t>
            </a:r>
            <a:r>
              <a:rPr lang="fr-FR" sz="1900" dirty="0">
                <a:solidFill>
                  <a:schemeClr val="bg2"/>
                </a:solidFill>
              </a:rPr>
              <a:t>POUR LA SELECTION DU PROJET</a:t>
            </a:r>
          </a:p>
        </p:txBody>
      </p:sp>
      <p:sp>
        <p:nvSpPr>
          <p:cNvPr id="34" name="Text Placeholder 1">
            <a:extLst>
              <a:ext uri="{FF2B5EF4-FFF2-40B4-BE49-F238E27FC236}">
                <a16:creationId xmlns:a16="http://schemas.microsoft.com/office/drawing/2014/main" id="{5C3712C0-4DD0-470F-9E95-F5E4E41C2766}"/>
              </a:ext>
            </a:extLst>
          </p:cNvPr>
          <p:cNvSpPr txBox="1">
            <a:spLocks/>
          </p:cNvSpPr>
          <p:nvPr/>
        </p:nvSpPr>
        <p:spPr>
          <a:xfrm>
            <a:off x="2419370" y="7698105"/>
            <a:ext cx="7749866"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3810" lvl="0" algn="just" fontAlgn="base">
              <a:lnSpc>
                <a:spcPct val="150000"/>
              </a:lnSpc>
              <a:spcAft>
                <a:spcPts val="2850"/>
              </a:spcAft>
              <a:buClr>
                <a:srgbClr val="1D1D1B"/>
              </a:buClr>
              <a:buSzPts val="1200"/>
            </a:pPr>
            <a:r>
              <a:rPr lang="fr-FR" sz="1900" b="1" dirty="0">
                <a:solidFill>
                  <a:schemeClr val="bg2"/>
                </a:solidFill>
                <a:latin typeface="+mj-lt"/>
              </a:rPr>
              <a:t>CONSTITUTION </a:t>
            </a:r>
            <a:r>
              <a:rPr lang="fr-FR" sz="1900" dirty="0">
                <a:solidFill>
                  <a:schemeClr val="bg2"/>
                </a:solidFill>
              </a:rPr>
              <a:t>DES DOSSIERS DE RÉPONSES </a:t>
            </a:r>
          </a:p>
        </p:txBody>
      </p:sp>
      <p:sp>
        <p:nvSpPr>
          <p:cNvPr id="35" name="Text Placeholder 1">
            <a:extLst>
              <a:ext uri="{FF2B5EF4-FFF2-40B4-BE49-F238E27FC236}">
                <a16:creationId xmlns:a16="http://schemas.microsoft.com/office/drawing/2014/main" id="{27F33D59-DA07-4888-B335-2D5325601F87}"/>
              </a:ext>
            </a:extLst>
          </p:cNvPr>
          <p:cNvSpPr txBox="1">
            <a:spLocks/>
          </p:cNvSpPr>
          <p:nvPr/>
        </p:nvSpPr>
        <p:spPr>
          <a:xfrm>
            <a:off x="2494722" y="8472955"/>
            <a:ext cx="4078412" cy="492604"/>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3810" lvl="0" algn="just" fontAlgn="base">
              <a:lnSpc>
                <a:spcPct val="150000"/>
              </a:lnSpc>
              <a:spcAft>
                <a:spcPts val="2850"/>
              </a:spcAft>
              <a:buClr>
                <a:srgbClr val="1D1D1B"/>
              </a:buClr>
              <a:buSzPts val="1200"/>
            </a:pPr>
            <a:r>
              <a:rPr lang="fr-FR" sz="1900" b="1" dirty="0">
                <a:solidFill>
                  <a:schemeClr val="bg2"/>
                </a:solidFill>
                <a:latin typeface="+mj-lt"/>
              </a:rPr>
              <a:t>CALENDRIER ET CONTACT</a:t>
            </a:r>
            <a:endParaRPr lang="fr-FR" sz="1900" dirty="0">
              <a:solidFill>
                <a:schemeClr val="bg2"/>
              </a:solidFill>
            </a:endParaRPr>
          </a:p>
        </p:txBody>
      </p:sp>
      <p:sp>
        <p:nvSpPr>
          <p:cNvPr id="37" name="Rectangle: Rounded Corners 23">
            <a:extLst>
              <a:ext uri="{FF2B5EF4-FFF2-40B4-BE49-F238E27FC236}">
                <a16:creationId xmlns:a16="http://schemas.microsoft.com/office/drawing/2014/main" id="{30945D7C-9AD4-429E-95AD-473D0969C370}"/>
              </a:ext>
            </a:extLst>
          </p:cNvPr>
          <p:cNvSpPr/>
          <p:nvPr/>
        </p:nvSpPr>
        <p:spPr>
          <a:xfrm>
            <a:off x="1917693" y="8567740"/>
            <a:ext cx="533953" cy="486138"/>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9</a:t>
            </a:r>
          </a:p>
        </p:txBody>
      </p:sp>
    </p:spTree>
    <p:extLst>
      <p:ext uri="{BB962C8B-B14F-4D97-AF65-F5344CB8AC3E}">
        <p14:creationId xmlns:p14="http://schemas.microsoft.com/office/powerpoint/2010/main" val="15477425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122A6A1-BE1C-4DD2-B5D7-33E870ADE30A}"/>
              </a:ext>
            </a:extLst>
          </p:cNvPr>
          <p:cNvSpPr>
            <a:spLocks noGrp="1"/>
          </p:cNvSpPr>
          <p:nvPr>
            <p:ph type="title"/>
          </p:nvPr>
        </p:nvSpPr>
        <p:spPr>
          <a:xfrm>
            <a:off x="1284191" y="1641835"/>
            <a:ext cx="9178246" cy="332399"/>
          </a:xfrm>
        </p:spPr>
        <p:txBody>
          <a:bodyPr/>
          <a:lstStyle/>
          <a:p>
            <a:pPr algn="l"/>
            <a:r>
              <a:rPr lang="fr-FR" sz="2400" b="1" dirty="0">
                <a:solidFill>
                  <a:srgbClr val="1D1D1B"/>
                </a:solidFill>
                <a:uFill>
                  <a:solidFill>
                    <a:srgbClr val="000000"/>
                  </a:solidFill>
                </a:uFill>
                <a:ea typeface="Arial" panose="020B0604020202020204" pitchFamily="34" charset="0"/>
                <a:cs typeface="Arial" panose="020B0604020202020204" pitchFamily="34" charset="0"/>
              </a:rPr>
              <a:t>PRÉSENTATION </a:t>
            </a:r>
            <a:r>
              <a:rPr lang="fr-FR" sz="2400" dirty="0">
                <a:solidFill>
                  <a:srgbClr val="1D1D1B"/>
                </a:solidFill>
                <a:uFill>
                  <a:solidFill>
                    <a:srgbClr val="000000"/>
                  </a:solidFill>
                </a:uFill>
                <a:latin typeface="+mn-lt"/>
                <a:ea typeface="Arial" panose="020B0604020202020204" pitchFamily="34" charset="0"/>
                <a:cs typeface="Arial" panose="020B0604020202020204" pitchFamily="34" charset="0"/>
              </a:rPr>
              <a:t>DU CCCA-BTP ET DES APPELS À PROJETS  </a:t>
            </a:r>
            <a:endParaRPr lang="fr-FR" sz="2400" dirty="0">
              <a:latin typeface="+mn-lt"/>
            </a:endParaRPr>
          </a:p>
        </p:txBody>
      </p:sp>
      <p:sp>
        <p:nvSpPr>
          <p:cNvPr id="3" name="Content Placeholder 4">
            <a:extLst>
              <a:ext uri="{FF2B5EF4-FFF2-40B4-BE49-F238E27FC236}">
                <a16:creationId xmlns:a16="http://schemas.microsoft.com/office/drawing/2014/main" id="{1B485BC6-D01A-407D-AD6F-9F863EA9D4F2}"/>
              </a:ext>
            </a:extLst>
          </p:cNvPr>
          <p:cNvSpPr txBox="1">
            <a:spLocks/>
          </p:cNvSpPr>
          <p:nvPr/>
        </p:nvSpPr>
        <p:spPr>
          <a:xfrm>
            <a:off x="1648823" y="2468837"/>
            <a:ext cx="13322985" cy="5968583"/>
          </a:xfrm>
          <a:prstGeom prst="rect">
            <a:avLst/>
          </a:prstGeom>
        </p:spPr>
        <p:txBody>
          <a:bodyPr>
            <a:noAutofit/>
          </a:bodyPr>
          <a:lstStyle>
            <a:lvl1pPr marL="0" indent="0" algn="l" defTabSz="685800" rtl="0" eaLnBrk="1" latinLnBrk="0" hangingPunct="1">
              <a:lnSpc>
                <a:spcPct val="90000"/>
              </a:lnSpc>
              <a:spcBef>
                <a:spcPts val="100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200" b="1" kern="1200">
                <a:solidFill>
                  <a:schemeClr val="bg2"/>
                </a:solidFill>
                <a:latin typeface="+mj-lt"/>
                <a:ea typeface="+mn-ea"/>
                <a:cs typeface="+mn-cs"/>
              </a:defRPr>
            </a:lvl2pPr>
            <a:lvl3pPr marL="107950" indent="-107950" algn="l" defTabSz="685800" rtl="0" eaLnBrk="1" latinLnBrk="0" hangingPunct="1">
              <a:lnSpc>
                <a:spcPct val="90000"/>
              </a:lnSpc>
              <a:spcBef>
                <a:spcPts val="375"/>
              </a:spcBef>
              <a:buClr>
                <a:schemeClr val="tx2"/>
              </a:buClr>
              <a:buFontTx/>
              <a:buBlip>
                <a:blip r:embed="rId3">
                  <a:extLst>
                    <a:ext uri="{96DAC541-7B7A-43D3-8B79-37D633B846F1}">
                      <asvg:svgBlip xmlns:asvg="http://schemas.microsoft.com/office/drawing/2016/SVG/main" r:embed="rId4"/>
                    </a:ext>
                  </a:extLst>
                </a:blip>
              </a:buBlip>
              <a:defRPr sz="1000" b="1" kern="1200">
                <a:solidFill>
                  <a:schemeClr val="bg2"/>
                </a:solidFill>
                <a:latin typeface="+mn-lt"/>
                <a:ea typeface="+mn-ea"/>
                <a:cs typeface="+mn-cs"/>
              </a:defRPr>
            </a:lvl3pPr>
            <a:lvl4pPr marL="112713"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tx1"/>
                </a:solidFill>
                <a:latin typeface="+mn-lt"/>
                <a:ea typeface="+mn-ea"/>
                <a:cs typeface="+mn-cs"/>
              </a:defRPr>
            </a:lvl4pPr>
            <a:lvl5pPr marL="203200" indent="-90488" algn="l" defTabSz="685800" rtl="0" eaLnBrk="1" latinLnBrk="0" hangingPunct="1">
              <a:lnSpc>
                <a:spcPct val="90000"/>
              </a:lnSpc>
              <a:spcBef>
                <a:spcPts val="375"/>
              </a:spcBef>
              <a:buClr>
                <a:schemeClr val="tx2"/>
              </a:buClr>
              <a:buFont typeface="Arial" panose="020B0604020202020204" pitchFamily="34" charset="0"/>
              <a:buChar char="•"/>
              <a:tabLst>
                <a:tab pos="280988" algn="l"/>
              </a:tabLst>
              <a:defRPr sz="10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just">
              <a:spcAft>
                <a:spcPts val="600"/>
              </a:spcAft>
            </a:pPr>
            <a:r>
              <a:rPr lang="fr-FR" sz="2200" dirty="0">
                <a:solidFill>
                  <a:srgbClr val="000000"/>
                </a:solidFill>
                <a:latin typeface="Arial" panose="020B0604020202020204" pitchFamily="34" charset="0"/>
                <a:ea typeface="Arial" panose="020B0604020202020204" pitchFamily="34" charset="0"/>
                <a:cs typeface="Arial" panose="020B0604020202020204" pitchFamily="34" charset="0"/>
              </a:rPr>
              <a:t>Le CCCA-BTP (Comité de concertation et de coordination de l’apprentissage du bâtiment et des travaux publics) est </a:t>
            </a:r>
            <a:r>
              <a:rPr lang="fr-FR" sz="2200" b="1" dirty="0">
                <a:solidFill>
                  <a:srgbClr val="000000"/>
                </a:solidFill>
                <a:latin typeface="Arial" panose="020B0604020202020204" pitchFamily="34" charset="0"/>
                <a:ea typeface="Arial" panose="020B0604020202020204" pitchFamily="34" charset="0"/>
                <a:cs typeface="Arial" panose="020B0604020202020204" pitchFamily="34" charset="0"/>
              </a:rPr>
              <a:t>un organisme à gouvernance paritaire des branches du bâtiment et des travaux publics</a:t>
            </a:r>
            <a:r>
              <a:rPr lang="fr-FR" sz="2200" dirty="0">
                <a:solidFill>
                  <a:srgbClr val="000000"/>
                </a:solidFill>
                <a:latin typeface="Arial" panose="020B0604020202020204" pitchFamily="34" charset="0"/>
                <a:ea typeface="Arial" panose="020B0604020202020204" pitchFamily="34" charset="0"/>
                <a:cs typeface="Arial" panose="020B0604020202020204" pitchFamily="34" charset="0"/>
              </a:rPr>
              <a:t>.</a:t>
            </a:r>
            <a:r>
              <a:rPr lang="da-DK" sz="2200" dirty="0">
                <a:latin typeface="Arial" panose="020B0604020202020204" pitchFamily="34" charset="0"/>
                <a:cs typeface="Arial" panose="020B0604020202020204" pitchFamily="34" charset="0"/>
              </a:rPr>
              <a:t> </a:t>
            </a:r>
          </a:p>
          <a:p>
            <a:pPr algn="just">
              <a:spcAft>
                <a:spcPts val="600"/>
              </a:spcAft>
            </a:pPr>
            <a:r>
              <a:rPr lang="fr-FR" sz="2200" b="1" dirty="0">
                <a:solidFill>
                  <a:srgbClr val="000000"/>
                </a:solidFill>
                <a:latin typeface="Arial" panose="020B0604020202020204" pitchFamily="34" charset="0"/>
                <a:ea typeface="Arial" panose="020B0604020202020204" pitchFamily="34" charset="0"/>
                <a:cs typeface="Arial" panose="020B0604020202020204" pitchFamily="34" charset="0"/>
              </a:rPr>
              <a:t>Géré et financé par les professionnels du bâtiment et des travaux publics</a:t>
            </a:r>
            <a:r>
              <a:rPr lang="fr-FR" sz="2200" dirty="0">
                <a:solidFill>
                  <a:srgbClr val="000000"/>
                </a:solidFill>
                <a:latin typeface="Arial" panose="020B0604020202020204" pitchFamily="34" charset="0"/>
                <a:ea typeface="Arial" panose="020B0604020202020204" pitchFamily="34" charset="0"/>
                <a:cs typeface="Arial" panose="020B0604020202020204" pitchFamily="34" charset="0"/>
              </a:rPr>
              <a:t>, le CCCA-BTP développe depuis près de 80 ans une solide </a:t>
            </a:r>
            <a:r>
              <a:rPr lang="fr-FR" sz="2200" b="1" dirty="0">
                <a:solidFill>
                  <a:srgbClr val="000000"/>
                </a:solidFill>
                <a:latin typeface="Arial" panose="020B0604020202020204" pitchFamily="34" charset="0"/>
                <a:ea typeface="Arial" panose="020B0604020202020204" pitchFamily="34" charset="0"/>
                <a:cs typeface="Arial" panose="020B0604020202020204" pitchFamily="34" charset="0"/>
              </a:rPr>
              <a:t>expertise de la pédagogie de l’alternance</a:t>
            </a:r>
            <a:r>
              <a:rPr lang="fr-FR" sz="2200" dirty="0">
                <a:solidFill>
                  <a:srgbClr val="000000"/>
                </a:solidFill>
                <a:latin typeface="Arial" panose="020B0604020202020204" pitchFamily="34" charset="0"/>
                <a:ea typeface="Arial" panose="020B0604020202020204" pitchFamily="34" charset="0"/>
                <a:cs typeface="Arial" panose="020B0604020202020204" pitchFamily="34" charset="0"/>
              </a:rPr>
              <a:t>. </a:t>
            </a:r>
            <a:endParaRPr lang="da-DK" sz="2200" dirty="0">
              <a:latin typeface="Arial" panose="020B0604020202020204" pitchFamily="34" charset="0"/>
              <a:cs typeface="Arial" panose="020B0604020202020204" pitchFamily="34" charset="0"/>
            </a:endParaRPr>
          </a:p>
          <a:p>
            <a:pPr algn="just">
              <a:spcAft>
                <a:spcPts val="600"/>
              </a:spcAft>
            </a:pPr>
            <a:r>
              <a:rPr lang="fr-FR" sz="2200" dirty="0">
                <a:solidFill>
                  <a:srgbClr val="000000"/>
                </a:solidFill>
                <a:latin typeface="Arial" panose="020B0604020202020204" pitchFamily="34" charset="0"/>
                <a:ea typeface="Arial" panose="020B0604020202020204" pitchFamily="34" charset="0"/>
                <a:cs typeface="Arial" panose="020B0604020202020204" pitchFamily="34" charset="0"/>
              </a:rPr>
              <a:t>Il accompagne les organismes de formation, pour développer et promouvoir leur activité et accroître leur performance.</a:t>
            </a:r>
            <a:endParaRPr lang="da-DK" sz="2200" dirty="0">
              <a:latin typeface="Arial" panose="020B0604020202020204" pitchFamily="34" charset="0"/>
              <a:cs typeface="Arial" panose="020B0604020202020204" pitchFamily="34" charset="0"/>
            </a:endParaRPr>
          </a:p>
          <a:p>
            <a:pPr algn="just">
              <a:spcAft>
                <a:spcPts val="600"/>
              </a:spcAft>
            </a:pPr>
            <a:r>
              <a:rPr lang="fr-FR" sz="2200" dirty="0">
                <a:solidFill>
                  <a:srgbClr val="000000"/>
                </a:solidFill>
                <a:latin typeface="Arial" panose="020B0604020202020204" pitchFamily="34" charset="0"/>
                <a:ea typeface="Arial" panose="020B0604020202020204" pitchFamily="34" charset="0"/>
                <a:cs typeface="Arial" panose="020B0604020202020204" pitchFamily="34" charset="0"/>
              </a:rPr>
              <a:t>L’expertise du CCCA-BTP en fait un acteur unique et un interlocuteur privilégié. Il est capable d’accompagner l’ensemble des acteurs du secteur de la construction, pour former les apprenants aux métiers du BTP, pour répondre aux besoins en compétences et qualifications professionnelles des entreprises du secteur de la construction et pour anticiper les évolutions à venir.  </a:t>
            </a:r>
          </a:p>
          <a:p>
            <a:pPr algn="just"/>
            <a:endParaRPr lang="fr-FR" sz="2200" dirty="0">
              <a:solidFill>
                <a:srgbClr val="000000"/>
              </a:solidFill>
              <a:latin typeface="Arial" panose="020B0604020202020204" pitchFamily="34" charset="0"/>
              <a:ea typeface="Arial" panose="020B0604020202020204" pitchFamily="34" charset="0"/>
              <a:cs typeface="Arial" panose="020B0604020202020204" pitchFamily="34" charset="0"/>
            </a:endParaRPr>
          </a:p>
          <a:p>
            <a:pPr algn="ctr">
              <a:spcBef>
                <a:spcPts val="0"/>
              </a:spcBef>
            </a:pPr>
            <a:r>
              <a:rPr lang="fr-FR" sz="2200" b="1" dirty="0">
                <a:solidFill>
                  <a:srgbClr val="000000"/>
                </a:solidFill>
                <a:latin typeface="Arial" panose="020B0604020202020204" pitchFamily="34" charset="0"/>
                <a:cs typeface="Arial" panose="020B0604020202020204" pitchFamily="34" charset="0"/>
              </a:rPr>
              <a:t>C’est dans ce contexte que le CCCA-BTP lance </a:t>
            </a:r>
          </a:p>
          <a:p>
            <a:pPr algn="ctr">
              <a:lnSpc>
                <a:spcPct val="100000"/>
              </a:lnSpc>
            </a:pPr>
            <a:r>
              <a:rPr lang="fr-FR" sz="2200" b="1" dirty="0">
                <a:solidFill>
                  <a:srgbClr val="000000"/>
                </a:solidFill>
                <a:latin typeface="Arial" panose="020B0604020202020204" pitchFamily="34" charset="0"/>
                <a:cs typeface="Arial" panose="020B0604020202020204" pitchFamily="34" charset="0"/>
              </a:rPr>
              <a:t>L’appel à projet </a:t>
            </a:r>
            <a:r>
              <a:rPr lang="fr-FR" sz="2200" b="1" dirty="0">
                <a:solidFill>
                  <a:schemeClr val="bg2"/>
                </a:solidFill>
                <a:latin typeface="Arial" panose="020B0604020202020204" pitchFamily="34" charset="0"/>
                <a:cs typeface="Arial" panose="020B0604020202020204" pitchFamily="34" charset="0"/>
              </a:rPr>
              <a:t>« </a:t>
            </a:r>
            <a:r>
              <a:rPr lang="fr-FR" sz="2200" b="1" i="1" dirty="0">
                <a:solidFill>
                  <a:schemeClr val="bg2"/>
                </a:solidFill>
                <a:latin typeface="Arial" panose="020B0604020202020204" pitchFamily="34" charset="0"/>
                <a:cs typeface="Arial" panose="020B0604020202020204" pitchFamily="34" charset="0"/>
              </a:rPr>
              <a:t>Assurer l’acquisition et la v</a:t>
            </a:r>
            <a:r>
              <a:rPr lang="fr-FR" sz="2200" b="1" i="1" dirty="0">
                <a:solidFill>
                  <a:schemeClr val="bg2"/>
                </a:solidFill>
              </a:rPr>
              <a:t>alorisation des compétences socioprofessionnelles des jeunes souhaitant intégrer un métier du BTP </a:t>
            </a:r>
            <a:r>
              <a:rPr lang="fr-FR" sz="2200" dirty="0"/>
              <a:t>»</a:t>
            </a:r>
            <a:endParaRPr lang="fr-FR" sz="2200" dirty="0">
              <a:solidFill>
                <a:srgbClr val="000000"/>
              </a:solidFill>
              <a:latin typeface="Arial" panose="020B0604020202020204" pitchFamily="34" charset="0"/>
              <a:ea typeface="Arial" panose="020B0604020202020204" pitchFamily="34" charset="0"/>
              <a:cs typeface="Arial" panose="020B0604020202020204" pitchFamily="34" charset="0"/>
            </a:endParaRPr>
          </a:p>
        </p:txBody>
      </p:sp>
      <p:sp>
        <p:nvSpPr>
          <p:cNvPr id="4" name="Rectangle: Rounded Corners 10">
            <a:extLst>
              <a:ext uri="{FF2B5EF4-FFF2-40B4-BE49-F238E27FC236}">
                <a16:creationId xmlns:a16="http://schemas.microsoft.com/office/drawing/2014/main" id="{8997F744-A461-40A4-80AC-656CAF3E220D}"/>
              </a:ext>
            </a:extLst>
          </p:cNvPr>
          <p:cNvSpPr/>
          <p:nvPr/>
        </p:nvSpPr>
        <p:spPr>
          <a:xfrm>
            <a:off x="532245" y="1521306"/>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1</a:t>
            </a:r>
          </a:p>
        </p:txBody>
      </p:sp>
    </p:spTree>
    <p:extLst>
      <p:ext uri="{BB962C8B-B14F-4D97-AF65-F5344CB8AC3E}">
        <p14:creationId xmlns:p14="http://schemas.microsoft.com/office/powerpoint/2010/main" val="3582485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0ECB8B00-18C2-47B8-8E13-1D0311A6BFEB}"/>
              </a:ext>
            </a:extLst>
          </p:cNvPr>
          <p:cNvSpPr>
            <a:spLocks noGrp="1"/>
          </p:cNvSpPr>
          <p:nvPr>
            <p:ph type="ftr" sz="quarter" idx="3"/>
          </p:nvPr>
        </p:nvSpPr>
        <p:spPr/>
        <p:txBody>
          <a:bodyPr/>
          <a:lstStyle/>
          <a:p>
            <a:r>
              <a:rPr lang="fr-FR"/>
              <a:t>PARTIE I — Informations générales</a:t>
            </a:r>
            <a:endParaRPr lang="fr-FR" dirty="0"/>
          </a:p>
        </p:txBody>
      </p:sp>
      <p:sp>
        <p:nvSpPr>
          <p:cNvPr id="3" name="Espace réservé du numéro de diapositive 2">
            <a:extLst>
              <a:ext uri="{FF2B5EF4-FFF2-40B4-BE49-F238E27FC236}">
                <a16:creationId xmlns:a16="http://schemas.microsoft.com/office/drawing/2014/main" id="{F9505522-625A-4914-8516-0E6C6F61A186}"/>
              </a:ext>
            </a:extLst>
          </p:cNvPr>
          <p:cNvSpPr>
            <a:spLocks noGrp="1"/>
          </p:cNvSpPr>
          <p:nvPr>
            <p:ph type="sldNum" sz="quarter" idx="4"/>
          </p:nvPr>
        </p:nvSpPr>
        <p:spPr/>
        <p:txBody>
          <a:bodyPr/>
          <a:lstStyle/>
          <a:p>
            <a:r>
              <a:rPr lang="fr-FR"/>
              <a:t>— Page </a:t>
            </a:r>
            <a:fld id="{6494E666-BBE8-48D7-87C5-2103F8BE7680}" type="slidenum">
              <a:rPr lang="fr-FR" smtClean="0"/>
              <a:pPr/>
              <a:t>4</a:t>
            </a:fld>
            <a:endParaRPr lang="fr-FR" dirty="0"/>
          </a:p>
        </p:txBody>
      </p:sp>
      <p:sp>
        <p:nvSpPr>
          <p:cNvPr id="4" name="Espace réservé du contenu 3">
            <a:extLst>
              <a:ext uri="{FF2B5EF4-FFF2-40B4-BE49-F238E27FC236}">
                <a16:creationId xmlns:a16="http://schemas.microsoft.com/office/drawing/2014/main" id="{395BB344-3380-472C-9C62-730EF7BD10CB}"/>
              </a:ext>
            </a:extLst>
          </p:cNvPr>
          <p:cNvSpPr>
            <a:spLocks noGrp="1"/>
          </p:cNvSpPr>
          <p:nvPr>
            <p:ph idx="1"/>
          </p:nvPr>
        </p:nvSpPr>
        <p:spPr>
          <a:xfrm>
            <a:off x="1288954" y="2551040"/>
            <a:ext cx="7232193" cy="483705"/>
          </a:xfrm>
          <a:noFill/>
        </p:spPr>
        <p:txBody>
          <a:bodyPr/>
          <a:lstStyle/>
          <a:p>
            <a:r>
              <a:rPr lang="fr-FR" sz="2400" b="1" dirty="0">
                <a:solidFill>
                  <a:schemeClr val="bg2"/>
                </a:solidFill>
                <a:latin typeface="+mj-lt"/>
              </a:rPr>
              <a:t>COMPÉTENCES </a:t>
            </a:r>
            <a:r>
              <a:rPr lang="fr-FR" sz="2400" dirty="0">
                <a:solidFill>
                  <a:schemeClr val="bg2"/>
                </a:solidFill>
              </a:rPr>
              <a:t>UNE DÉFINITION COMMUNE</a:t>
            </a:r>
          </a:p>
          <a:p>
            <a:endParaRPr lang="fr-FR" sz="3600" dirty="0">
              <a:solidFill>
                <a:schemeClr val="bg2"/>
              </a:solidFill>
            </a:endParaRPr>
          </a:p>
          <a:p>
            <a:endParaRPr lang="fr-FR" dirty="0"/>
          </a:p>
        </p:txBody>
      </p:sp>
      <p:sp>
        <p:nvSpPr>
          <p:cNvPr id="5" name="Espace réservé du contenu 3">
            <a:extLst>
              <a:ext uri="{FF2B5EF4-FFF2-40B4-BE49-F238E27FC236}">
                <a16:creationId xmlns:a16="http://schemas.microsoft.com/office/drawing/2014/main" id="{5D479359-A618-4555-AF79-BE6C8B0EF240}"/>
              </a:ext>
            </a:extLst>
          </p:cNvPr>
          <p:cNvSpPr txBox="1">
            <a:spLocks/>
          </p:cNvSpPr>
          <p:nvPr/>
        </p:nvSpPr>
        <p:spPr>
          <a:xfrm>
            <a:off x="1736035" y="3371624"/>
            <a:ext cx="13662991" cy="3797804"/>
          </a:xfrm>
          <a:prstGeom prst="rect">
            <a:avLst/>
          </a:prstGeom>
        </p:spPr>
        <p:txBody>
          <a:bodyPr vert="horz" lIns="0" tIns="0" rIns="0" bIns="0" rtlCol="0">
            <a:noAutofit/>
          </a:bodyPr>
          <a:lstStyle>
            <a:lvl1pPr marL="0" indent="0" algn="l" defTabSz="685800" rtl="0" eaLnBrk="1" latinLnBrk="0" hangingPunct="1">
              <a:lnSpc>
                <a:spcPct val="100000"/>
              </a:lnSpc>
              <a:spcBef>
                <a:spcPts val="1000"/>
              </a:spcBef>
              <a:buClr>
                <a:schemeClr val="tx2"/>
              </a:buClr>
              <a:buFont typeface="Arial" panose="020B0604020202020204" pitchFamily="34" charset="0"/>
              <a:buNone/>
              <a:defRPr sz="1200" kern="1200">
                <a:solidFill>
                  <a:schemeClr val="tx1"/>
                </a:solidFill>
                <a:latin typeface="+mn-lt"/>
                <a:ea typeface="+mn-ea"/>
                <a:cs typeface="+mn-cs"/>
              </a:defRPr>
            </a:lvl1pPr>
            <a:lvl2pPr marL="0" indent="0" algn="l" defTabSz="685800" rtl="0" eaLnBrk="1" latinLnBrk="0" hangingPunct="1">
              <a:lnSpc>
                <a:spcPct val="100000"/>
              </a:lnSpc>
              <a:spcBef>
                <a:spcPts val="1000"/>
              </a:spcBef>
              <a:buClr>
                <a:schemeClr val="tx2"/>
              </a:buClr>
              <a:buFont typeface="Arial" panose="020B0604020202020204" pitchFamily="34" charset="0"/>
              <a:buNone/>
              <a:defRPr sz="1400" b="1" kern="1200">
                <a:solidFill>
                  <a:schemeClr val="bg2"/>
                </a:solidFill>
                <a:latin typeface="+mj-lt"/>
                <a:ea typeface="+mn-ea"/>
                <a:cs typeface="+mn-cs"/>
              </a:defRPr>
            </a:lvl2pPr>
            <a:lvl3pPr marL="180975" indent="-180975" algn="l" defTabSz="685800" rtl="0" eaLnBrk="1" latinLnBrk="0" hangingPunct="1">
              <a:lnSpc>
                <a:spcPct val="100000"/>
              </a:lnSpc>
              <a:spcBef>
                <a:spcPts val="0"/>
              </a:spcBef>
              <a:buClr>
                <a:schemeClr val="tx2"/>
              </a:buClr>
              <a:buFontTx/>
              <a:buBlip>
                <a:blip r:embed="rId2">
                  <a:extLst>
                    <a:ext uri="{96DAC541-7B7A-43D3-8B79-37D633B846F1}">
                      <asvg:svgBlip xmlns:asvg="http://schemas.microsoft.com/office/drawing/2016/SVG/main" r:embed="rId3"/>
                    </a:ext>
                  </a:extLst>
                </a:blip>
              </a:buBlip>
              <a:defRPr sz="1200" b="1" kern="1200">
                <a:solidFill>
                  <a:schemeClr val="bg2"/>
                </a:solidFill>
                <a:latin typeface="+mn-lt"/>
                <a:ea typeface="+mn-ea"/>
                <a:cs typeface="+mn-cs"/>
              </a:defRPr>
            </a:lvl3pPr>
            <a:lvl4pPr marL="180975" indent="0" algn="l" defTabSz="685800" rtl="0" eaLnBrk="1" latinLnBrk="0" hangingPunct="1">
              <a:lnSpc>
                <a:spcPct val="100000"/>
              </a:lnSpc>
              <a:spcBef>
                <a:spcPts val="0"/>
              </a:spcBef>
              <a:buClr>
                <a:schemeClr val="tx2"/>
              </a:buClr>
              <a:buFont typeface="Arial" panose="020B0604020202020204" pitchFamily="34" charset="0"/>
              <a:buNone/>
              <a:defRPr sz="1200" kern="1200">
                <a:solidFill>
                  <a:schemeClr val="tx1"/>
                </a:solidFill>
                <a:latin typeface="+mn-lt"/>
                <a:ea typeface="+mn-ea"/>
                <a:cs typeface="+mn-cs"/>
              </a:defRPr>
            </a:lvl4pPr>
            <a:lvl5pPr marL="285750" indent="-95250" algn="l" defTabSz="685800" rtl="0" eaLnBrk="1" latinLnBrk="0" hangingPunct="1">
              <a:lnSpc>
                <a:spcPct val="100000"/>
              </a:lnSpc>
              <a:spcBef>
                <a:spcPts val="0"/>
              </a:spcBef>
              <a:buClr>
                <a:schemeClr val="tx2"/>
              </a:buClr>
              <a:buFont typeface="Arial" panose="020B0604020202020204" pitchFamily="34" charset="0"/>
              <a:buChar char="•"/>
              <a:tabLst>
                <a:tab pos="280988" algn="l"/>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fr-FR" sz="2400" b="1" dirty="0">
                <a:solidFill>
                  <a:schemeClr val="bg2"/>
                </a:solidFill>
              </a:rPr>
              <a:t>Un ensemble de savoir-faire </a:t>
            </a:r>
            <a:r>
              <a:rPr lang="fr-FR" sz="2400" dirty="0">
                <a:solidFill>
                  <a:schemeClr val="bg2"/>
                </a:solidFill>
              </a:rPr>
              <a:t>technique, communicationnel, organisationnel et relationnel. </a:t>
            </a:r>
            <a:br>
              <a:rPr lang="fr-FR" sz="2400" dirty="0">
                <a:solidFill>
                  <a:schemeClr val="bg2"/>
                </a:solidFill>
              </a:rPr>
            </a:br>
            <a:endParaRPr lang="fr-FR" sz="2400" dirty="0">
              <a:solidFill>
                <a:schemeClr val="bg2"/>
              </a:solidFill>
            </a:endParaRPr>
          </a:p>
          <a:p>
            <a:r>
              <a:rPr lang="fr-FR" sz="2400" dirty="0">
                <a:solidFill>
                  <a:schemeClr val="bg2"/>
                </a:solidFill>
              </a:rPr>
              <a:t>Une compétence se mobilise dans une situation donnée. </a:t>
            </a:r>
            <a:br>
              <a:rPr lang="fr-FR" sz="2400" dirty="0">
                <a:solidFill>
                  <a:schemeClr val="bg2"/>
                </a:solidFill>
              </a:rPr>
            </a:br>
            <a:endParaRPr lang="fr-FR" sz="2400" dirty="0">
              <a:solidFill>
                <a:schemeClr val="bg2"/>
              </a:solidFill>
            </a:endParaRPr>
          </a:p>
          <a:p>
            <a:r>
              <a:rPr lang="fr-FR" sz="2400" dirty="0">
                <a:solidFill>
                  <a:schemeClr val="bg2"/>
                </a:solidFill>
              </a:rPr>
              <a:t>Une compétence sera ici considérée comme </a:t>
            </a:r>
            <a:r>
              <a:rPr lang="fr-FR" sz="2400" b="1" dirty="0">
                <a:solidFill>
                  <a:schemeClr val="bg2"/>
                </a:solidFill>
              </a:rPr>
              <a:t>un savoir-faire </a:t>
            </a:r>
            <a:r>
              <a:rPr lang="fr-FR" sz="2400" dirty="0">
                <a:solidFill>
                  <a:schemeClr val="bg2"/>
                </a:solidFill>
              </a:rPr>
              <a:t>(des ressources) qui est </a:t>
            </a:r>
            <a:r>
              <a:rPr lang="fr-FR" sz="2400" b="1" dirty="0">
                <a:solidFill>
                  <a:schemeClr val="bg2"/>
                </a:solidFill>
              </a:rPr>
              <a:t>transférable.</a:t>
            </a:r>
            <a:br>
              <a:rPr lang="fr-FR" sz="2400" b="1" dirty="0">
                <a:solidFill>
                  <a:schemeClr val="bg2"/>
                </a:solidFill>
              </a:rPr>
            </a:br>
            <a:endParaRPr lang="fr-FR" sz="2400" b="1" dirty="0">
              <a:solidFill>
                <a:schemeClr val="bg2"/>
              </a:solidFill>
            </a:endParaRPr>
          </a:p>
          <a:p>
            <a:r>
              <a:rPr lang="fr-FR" sz="2400" dirty="0">
                <a:solidFill>
                  <a:schemeClr val="bg2"/>
                </a:solidFill>
              </a:rPr>
              <a:t>Les </a:t>
            </a:r>
            <a:r>
              <a:rPr lang="fr-FR" sz="2400" b="1" dirty="0">
                <a:solidFill>
                  <a:schemeClr val="bg2"/>
                </a:solidFill>
              </a:rPr>
              <a:t>compétences socioprofessionnelles </a:t>
            </a:r>
            <a:r>
              <a:rPr lang="fr-FR" sz="2400" dirty="0">
                <a:solidFill>
                  <a:schemeClr val="bg2"/>
                </a:solidFill>
              </a:rPr>
              <a:t>sont une </a:t>
            </a:r>
            <a:r>
              <a:rPr lang="fr-FR" sz="2400" b="1" dirty="0">
                <a:solidFill>
                  <a:schemeClr val="bg2"/>
                </a:solidFill>
              </a:rPr>
              <a:t>composante de la compétence professionnelle</a:t>
            </a:r>
            <a:r>
              <a:rPr lang="fr-FR" sz="2400" dirty="0">
                <a:solidFill>
                  <a:schemeClr val="bg2"/>
                </a:solidFill>
              </a:rPr>
              <a:t>. Ce sont les autres savoir-faire non techniques</a:t>
            </a:r>
          </a:p>
        </p:txBody>
      </p:sp>
      <p:sp>
        <p:nvSpPr>
          <p:cNvPr id="6" name="Rectangle: Rounded Corners 13">
            <a:extLst>
              <a:ext uri="{FF2B5EF4-FFF2-40B4-BE49-F238E27FC236}">
                <a16:creationId xmlns:a16="http://schemas.microsoft.com/office/drawing/2014/main" id="{A303CD45-130E-41CC-A965-2FC45A3EB912}"/>
              </a:ext>
            </a:extLst>
          </p:cNvPr>
          <p:cNvSpPr/>
          <p:nvPr/>
        </p:nvSpPr>
        <p:spPr>
          <a:xfrm>
            <a:off x="508950" y="2403462"/>
            <a:ext cx="533953"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2</a:t>
            </a:r>
          </a:p>
        </p:txBody>
      </p:sp>
    </p:spTree>
    <p:extLst>
      <p:ext uri="{BB962C8B-B14F-4D97-AF65-F5344CB8AC3E}">
        <p14:creationId xmlns:p14="http://schemas.microsoft.com/office/powerpoint/2010/main" val="40752450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3AC57346-32CB-4778-8501-0B26A51A8C83}"/>
              </a:ext>
            </a:extLst>
          </p:cNvPr>
          <p:cNvSpPr>
            <a:spLocks noGrp="1"/>
          </p:cNvSpPr>
          <p:nvPr>
            <p:ph type="ftr" sz="quarter" idx="3"/>
          </p:nvPr>
        </p:nvSpPr>
        <p:spPr/>
        <p:txBody>
          <a:bodyPr/>
          <a:lstStyle/>
          <a:p>
            <a:r>
              <a:rPr lang="fr-FR"/>
              <a:t>PARTIE I — Informations générales</a:t>
            </a:r>
            <a:endParaRPr lang="fr-FR" dirty="0"/>
          </a:p>
        </p:txBody>
      </p:sp>
      <p:sp>
        <p:nvSpPr>
          <p:cNvPr id="4" name="Espace réservé du numéro de diapositive 3">
            <a:extLst>
              <a:ext uri="{FF2B5EF4-FFF2-40B4-BE49-F238E27FC236}">
                <a16:creationId xmlns:a16="http://schemas.microsoft.com/office/drawing/2014/main" id="{C98B02FD-DFCE-475B-97E1-FCAB1026E318}"/>
              </a:ext>
            </a:extLst>
          </p:cNvPr>
          <p:cNvSpPr>
            <a:spLocks noGrp="1"/>
          </p:cNvSpPr>
          <p:nvPr>
            <p:ph type="sldNum" sz="quarter" idx="4"/>
          </p:nvPr>
        </p:nvSpPr>
        <p:spPr/>
        <p:txBody>
          <a:bodyPr/>
          <a:lstStyle/>
          <a:p>
            <a:r>
              <a:rPr lang="fr-FR"/>
              <a:t>— Page </a:t>
            </a:r>
            <a:fld id="{6494E666-BBE8-48D7-87C5-2103F8BE7680}" type="slidenum">
              <a:rPr lang="fr-FR" smtClean="0"/>
              <a:pPr/>
              <a:t>5</a:t>
            </a:fld>
            <a:endParaRPr lang="fr-FR" dirty="0"/>
          </a:p>
        </p:txBody>
      </p:sp>
      <p:sp>
        <p:nvSpPr>
          <p:cNvPr id="5" name="Espace réservé du contenu 4">
            <a:extLst>
              <a:ext uri="{FF2B5EF4-FFF2-40B4-BE49-F238E27FC236}">
                <a16:creationId xmlns:a16="http://schemas.microsoft.com/office/drawing/2014/main" id="{F383F4F7-0099-433B-93EE-DBD6531840F6}"/>
              </a:ext>
            </a:extLst>
          </p:cNvPr>
          <p:cNvSpPr>
            <a:spLocks noGrp="1"/>
          </p:cNvSpPr>
          <p:nvPr>
            <p:ph idx="11"/>
          </p:nvPr>
        </p:nvSpPr>
        <p:spPr>
          <a:xfrm>
            <a:off x="1431235" y="2195439"/>
            <a:ext cx="14494565" cy="6321287"/>
          </a:xfrm>
        </p:spPr>
        <p:txBody>
          <a:bodyPr/>
          <a:lstStyle/>
          <a:p>
            <a:pPr lvl="0"/>
            <a:r>
              <a:rPr lang="fr-FR" sz="2200" dirty="0">
                <a:solidFill>
                  <a:schemeClr val="bg2"/>
                </a:solidFill>
              </a:rPr>
              <a:t>Cet appel à projet doit permettre de cerner les éléments des compétences socioprofessionnelles et de concevoir leurs modalités d’acquisition</a:t>
            </a:r>
            <a:r>
              <a:rPr lang="fr-FR" sz="2200" b="1" dirty="0">
                <a:solidFill>
                  <a:schemeClr val="bg2"/>
                </a:solidFill>
              </a:rPr>
              <a:t> </a:t>
            </a:r>
            <a:r>
              <a:rPr lang="fr-FR" sz="2200" dirty="0">
                <a:solidFill>
                  <a:schemeClr val="bg2"/>
                </a:solidFill>
              </a:rPr>
              <a:t>pour les apprentis.</a:t>
            </a:r>
          </a:p>
          <a:p>
            <a:pPr lvl="0"/>
            <a:endParaRPr lang="fr-FR" sz="2200" b="1" dirty="0">
              <a:solidFill>
                <a:schemeClr val="bg2"/>
              </a:solidFill>
            </a:endParaRPr>
          </a:p>
          <a:p>
            <a:pPr lvl="0"/>
            <a:r>
              <a:rPr lang="fr-FR" sz="2200" b="1" dirty="0">
                <a:solidFill>
                  <a:schemeClr val="bg2"/>
                </a:solidFill>
              </a:rPr>
              <a:t>Finalité : </a:t>
            </a:r>
            <a:r>
              <a:rPr lang="fr-FR" sz="2200" dirty="0">
                <a:solidFill>
                  <a:schemeClr val="bg2"/>
                </a:solidFill>
              </a:rPr>
              <a:t>Concevoir une ou des modalités de formation pour les apprentis ainsi que des modalités d’accompagnement des maîtres d’apprentissage et de la communauté éducative pour valoriser les compétences socioprofessionnelles et sécuriser le parcours d’insertion de l’apprentis.</a:t>
            </a:r>
          </a:p>
          <a:p>
            <a:pPr lvl="0"/>
            <a:endParaRPr lang="fr-FR" sz="900" dirty="0">
              <a:solidFill>
                <a:schemeClr val="bg2"/>
              </a:solidFill>
            </a:endParaRPr>
          </a:p>
          <a:p>
            <a:pPr marL="285750" lvl="0" indent="-285750">
              <a:buFont typeface="Arial" panose="020B0604020202020204" pitchFamily="34" charset="0"/>
              <a:buChar char="•"/>
            </a:pPr>
            <a:r>
              <a:rPr lang="fr-FR" sz="2200" dirty="0">
                <a:solidFill>
                  <a:schemeClr val="bg2"/>
                </a:solidFill>
              </a:rPr>
              <a:t>Définir et mettre en place des activités pour aider les apprentis à acquérir des comportements attendus en lien avec le cadre commun (CFA, Entreprise/Chantier) ;</a:t>
            </a:r>
          </a:p>
          <a:p>
            <a:pPr marL="285750" indent="-285750">
              <a:buFont typeface="Arial" panose="020B0604020202020204" pitchFamily="34" charset="0"/>
              <a:buChar char="•"/>
            </a:pPr>
            <a:r>
              <a:rPr lang="fr-FR" sz="2200" dirty="0">
                <a:solidFill>
                  <a:schemeClr val="bg2"/>
                </a:solidFill>
              </a:rPr>
              <a:t>Produire des supports et/ou des outils pour accompagner l'acquisition et la valorisation des compétences socioprofessionnelles pour les apprentis ; </a:t>
            </a:r>
          </a:p>
          <a:p>
            <a:pPr marL="285750" lvl="0" indent="-285750">
              <a:buFont typeface="Arial" panose="020B0604020202020204" pitchFamily="34" charset="0"/>
              <a:buChar char="•"/>
            </a:pPr>
            <a:r>
              <a:rPr lang="fr-FR" sz="2200" dirty="0">
                <a:solidFill>
                  <a:schemeClr val="bg2"/>
                </a:solidFill>
              </a:rPr>
              <a:t>Proposer des actions de remédiation pour les jeunes rencontrant des difficultés sur le champ des compétences socioprofessionnelles ;</a:t>
            </a:r>
          </a:p>
          <a:p>
            <a:pPr marL="285750" indent="-285750">
              <a:buFont typeface="Arial" panose="020B0604020202020204" pitchFamily="34" charset="0"/>
              <a:buChar char="•"/>
            </a:pPr>
            <a:r>
              <a:rPr lang="fr-FR" sz="2200" dirty="0">
                <a:solidFill>
                  <a:schemeClr val="bg2"/>
                </a:solidFill>
                <a:effectLst/>
                <a:latin typeface="Arial "/>
                <a:ea typeface="Calibri" panose="020F0502020204030204" pitchFamily="34" charset="0"/>
                <a:cs typeface="Arial" panose="020B0604020202020204" pitchFamily="34" charset="0"/>
              </a:rPr>
              <a:t>S’appuyer sur l’existant, identifier et utiliser des ressources déjà disponibles ou expérimentées dans votre environnement actuel sera un plus ;</a:t>
            </a:r>
          </a:p>
          <a:p>
            <a:pPr marL="285750" indent="-285750">
              <a:buFont typeface="Arial" panose="020B0604020202020204" pitchFamily="34" charset="0"/>
              <a:buChar char="•"/>
            </a:pPr>
            <a:r>
              <a:rPr lang="fr-FR" sz="2200" dirty="0">
                <a:solidFill>
                  <a:schemeClr val="bg2"/>
                </a:solidFill>
                <a:latin typeface="Arial "/>
                <a:ea typeface="Calibri" panose="020F0502020204030204" pitchFamily="34" charset="0"/>
                <a:cs typeface="Arial" panose="020B0604020202020204" pitchFamily="34" charset="0"/>
              </a:rPr>
              <a:t>Proposer une modalité de diffusion en guise de partage d’expériences et d’acculturation</a:t>
            </a:r>
          </a:p>
          <a:p>
            <a:pPr marL="285750" indent="-285750">
              <a:buFont typeface="Arial" panose="020B0604020202020204" pitchFamily="34" charset="0"/>
              <a:buChar char="•"/>
            </a:pPr>
            <a:endParaRPr lang="fr-FR" sz="2200" dirty="0">
              <a:solidFill>
                <a:schemeClr val="bg2"/>
              </a:solidFill>
              <a:effectLst/>
              <a:latin typeface="Arial "/>
              <a:ea typeface="Calibri" panose="020F0502020204030204" pitchFamily="34" charset="0"/>
              <a:cs typeface="Arial" panose="020B0604020202020204" pitchFamily="34" charset="0"/>
            </a:endParaRPr>
          </a:p>
          <a:p>
            <a:pPr marL="285750" lvl="0" indent="-285750">
              <a:buFont typeface="Arial" panose="020B0604020202020204" pitchFamily="34" charset="0"/>
              <a:buChar char="•"/>
            </a:pPr>
            <a:endParaRPr lang="fr-FR" sz="2200" dirty="0">
              <a:solidFill>
                <a:schemeClr val="bg2"/>
              </a:solidFill>
            </a:endParaRPr>
          </a:p>
          <a:p>
            <a:endParaRPr lang="fr-FR" sz="2200" dirty="0">
              <a:solidFill>
                <a:schemeClr val="bg2"/>
              </a:solidFill>
            </a:endParaRPr>
          </a:p>
        </p:txBody>
      </p:sp>
      <p:sp>
        <p:nvSpPr>
          <p:cNvPr id="6" name="Rectangle 5">
            <a:extLst>
              <a:ext uri="{FF2B5EF4-FFF2-40B4-BE49-F238E27FC236}">
                <a16:creationId xmlns:a16="http://schemas.microsoft.com/office/drawing/2014/main" id="{21D52F8E-6372-4763-A9E9-B356B234D4DB}"/>
              </a:ext>
            </a:extLst>
          </p:cNvPr>
          <p:cNvSpPr/>
          <p:nvPr/>
        </p:nvSpPr>
        <p:spPr>
          <a:xfrm>
            <a:off x="968734" y="1558528"/>
            <a:ext cx="5731505" cy="461665"/>
          </a:xfrm>
          <a:prstGeom prst="rect">
            <a:avLst/>
          </a:prstGeom>
        </p:spPr>
        <p:txBody>
          <a:bodyPr wrap="none">
            <a:spAutoFit/>
          </a:bodyPr>
          <a:lstStyle/>
          <a:p>
            <a:r>
              <a:rPr lang="fr-FR" sz="2400" b="1" dirty="0">
                <a:solidFill>
                  <a:schemeClr val="bg2"/>
                </a:solidFill>
                <a:latin typeface="+mj-lt"/>
              </a:rPr>
              <a:t>OBJECTIFS </a:t>
            </a:r>
            <a:r>
              <a:rPr lang="fr-FR" sz="2400" dirty="0">
                <a:solidFill>
                  <a:schemeClr val="bg2"/>
                </a:solidFill>
              </a:rPr>
              <a:t>DE L’APPEL À PROJETS</a:t>
            </a:r>
          </a:p>
        </p:txBody>
      </p:sp>
      <p:sp>
        <p:nvSpPr>
          <p:cNvPr id="7" name="Rectangle: Rounded Corners 15">
            <a:extLst>
              <a:ext uri="{FF2B5EF4-FFF2-40B4-BE49-F238E27FC236}">
                <a16:creationId xmlns:a16="http://schemas.microsoft.com/office/drawing/2014/main" id="{2AF18219-41BD-4705-B951-2D95A0B97C8B}"/>
              </a:ext>
            </a:extLst>
          </p:cNvPr>
          <p:cNvSpPr/>
          <p:nvPr/>
        </p:nvSpPr>
        <p:spPr>
          <a:xfrm>
            <a:off x="380446" y="1456466"/>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3</a:t>
            </a:r>
          </a:p>
        </p:txBody>
      </p:sp>
    </p:spTree>
    <p:extLst>
      <p:ext uri="{BB962C8B-B14F-4D97-AF65-F5344CB8AC3E}">
        <p14:creationId xmlns:p14="http://schemas.microsoft.com/office/powerpoint/2010/main" val="26289850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D2C2637A-5E41-47F1-BD34-C693C876535D}"/>
              </a:ext>
            </a:extLst>
          </p:cNvPr>
          <p:cNvSpPr txBox="1">
            <a:spLocks/>
          </p:cNvSpPr>
          <p:nvPr/>
        </p:nvSpPr>
        <p:spPr>
          <a:xfrm>
            <a:off x="940905" y="1358818"/>
            <a:ext cx="7924553"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3">
                  <a:extLst>
                    <a:ext uri="{96DAC541-7B7A-43D3-8B79-37D633B846F1}">
                      <asvg:svgBlip xmlns:asvg="http://schemas.microsoft.com/office/drawing/2016/SVG/main" r:embed="rId4"/>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fr-FR" sz="2400" b="1" dirty="0">
                <a:solidFill>
                  <a:schemeClr val="bg2"/>
                </a:solidFill>
                <a:latin typeface="+mj-lt"/>
              </a:rPr>
              <a:t>DURÉE ET BUDGET DE CET APPEL PROJETS</a:t>
            </a:r>
          </a:p>
        </p:txBody>
      </p:sp>
      <p:sp>
        <p:nvSpPr>
          <p:cNvPr id="2" name="ZoneTexte 1">
            <a:extLst>
              <a:ext uri="{FF2B5EF4-FFF2-40B4-BE49-F238E27FC236}">
                <a16:creationId xmlns:a16="http://schemas.microsoft.com/office/drawing/2014/main" id="{2A05796E-7EDA-4A5A-B7E6-6D36FBFABCC9}"/>
              </a:ext>
            </a:extLst>
          </p:cNvPr>
          <p:cNvSpPr txBox="1"/>
          <p:nvPr/>
        </p:nvSpPr>
        <p:spPr>
          <a:xfrm>
            <a:off x="1641322" y="2084139"/>
            <a:ext cx="13227615" cy="4975721"/>
          </a:xfrm>
          <a:prstGeom prst="rect">
            <a:avLst/>
          </a:prstGeom>
          <a:noFill/>
        </p:spPr>
        <p:txBody>
          <a:bodyPr wrap="square" rtlCol="0">
            <a:spAutoFit/>
          </a:bodyPr>
          <a:lstStyle/>
          <a:p>
            <a:endParaRPr lang="fr-FR" sz="2200" dirty="0">
              <a:solidFill>
                <a:schemeClr val="bg2"/>
              </a:solidFill>
            </a:endParaRPr>
          </a:p>
          <a:p>
            <a:pPr marL="228600" lvl="0" indent="-228600" algn="just" defTabSz="914400">
              <a:spcBef>
                <a:spcPts val="1000"/>
              </a:spcBef>
              <a:spcAft>
                <a:spcPts val="600"/>
              </a:spcAft>
              <a:buSzPct val="67000"/>
              <a:buBlip>
                <a:blip r:embed="rId5"/>
              </a:buBlip>
            </a:pPr>
            <a:r>
              <a:rPr lang="fr-FR" sz="2200" b="1" dirty="0">
                <a:solidFill>
                  <a:srgbClr val="000000"/>
                </a:solidFill>
                <a:latin typeface="Arial" panose="020B0604020202020204" pitchFamily="34" charset="0"/>
                <a:ea typeface="Arial" panose="020B0604020202020204" pitchFamily="34" charset="0"/>
                <a:cs typeface="Arial" panose="020B0604020202020204" pitchFamily="34" charset="0"/>
              </a:rPr>
              <a:t>Durée   </a:t>
            </a:r>
          </a:p>
          <a:p>
            <a:pPr lvl="0" algn="just" defTabSz="914400">
              <a:spcBef>
                <a:spcPts val="1000"/>
              </a:spcBef>
              <a:spcAft>
                <a:spcPts val="600"/>
              </a:spcAft>
              <a:buSzPct val="67000"/>
            </a:pPr>
            <a:r>
              <a:rPr lang="fr-FR" sz="2200" dirty="0">
                <a:solidFill>
                  <a:srgbClr val="000000"/>
                </a:solidFill>
                <a:latin typeface="Arial" panose="020B0604020202020204" pitchFamily="34" charset="0"/>
                <a:ea typeface="Arial" panose="020B0604020202020204" pitchFamily="34" charset="0"/>
                <a:cs typeface="Arial" panose="020B0604020202020204" pitchFamily="34" charset="0"/>
              </a:rPr>
              <a:t>Cet appel à projets est ouvert </a:t>
            </a:r>
            <a:r>
              <a:rPr lang="fr-FR" sz="2200" b="1" dirty="0">
                <a:solidFill>
                  <a:srgbClr val="000000"/>
                </a:solidFill>
                <a:latin typeface="Arial" panose="020B0604020202020204" pitchFamily="34" charset="0"/>
                <a:ea typeface="Arial" panose="020B0604020202020204" pitchFamily="34" charset="0"/>
                <a:cs typeface="Arial" panose="020B0604020202020204" pitchFamily="34" charset="0"/>
              </a:rPr>
              <a:t>du 30/09 /2021  jusqu’au 09/11/</a:t>
            </a:r>
            <a:r>
              <a:rPr lang="fr-FR" sz="2200" b="1" dirty="0">
                <a:solidFill>
                  <a:srgbClr val="000000"/>
                </a:solidFill>
                <a:latin typeface="Arial" panose="020B0604020202020204" pitchFamily="34" charset="0"/>
                <a:cs typeface="Arial" panose="020B0604020202020204" pitchFamily="34" charset="0"/>
              </a:rPr>
              <a:t>2021 à 20H</a:t>
            </a:r>
            <a:r>
              <a:rPr lang="fr-FR" sz="2200" dirty="0">
                <a:solidFill>
                  <a:srgbClr val="000000"/>
                </a:solidFill>
                <a:latin typeface="Arial" panose="020B0604020202020204" pitchFamily="34" charset="0"/>
                <a:cs typeface="Arial" panose="020B0604020202020204" pitchFamily="34" charset="0"/>
              </a:rPr>
              <a:t>.</a:t>
            </a:r>
          </a:p>
          <a:p>
            <a:pPr marL="228600" lvl="0" indent="-228600" algn="just" defTabSz="914400">
              <a:spcBef>
                <a:spcPts val="1000"/>
              </a:spcBef>
              <a:spcAft>
                <a:spcPts val="600"/>
              </a:spcAft>
              <a:buSzPct val="67000"/>
              <a:buBlip>
                <a:blip r:embed="rId5"/>
              </a:buBlip>
            </a:pPr>
            <a:endParaRPr lang="fr-FR" sz="2200" dirty="0">
              <a:solidFill>
                <a:srgbClr val="000000"/>
              </a:solidFill>
              <a:latin typeface="Arial" panose="020B0604020202020204" pitchFamily="34" charset="0"/>
              <a:ea typeface="Arial" panose="020B0604020202020204" pitchFamily="34" charset="0"/>
              <a:cs typeface="Arial" panose="020B0604020202020204" pitchFamily="34" charset="0"/>
            </a:endParaRPr>
          </a:p>
          <a:p>
            <a:pPr marL="228600" lvl="0" indent="-228600" algn="just" defTabSz="914400">
              <a:spcBef>
                <a:spcPts val="1000"/>
              </a:spcBef>
              <a:spcAft>
                <a:spcPts val="600"/>
              </a:spcAft>
              <a:buSzPct val="67000"/>
              <a:buBlip>
                <a:blip r:embed="rId5"/>
              </a:buBlip>
            </a:pPr>
            <a:r>
              <a:rPr lang="fr-FR" sz="2200" dirty="0">
                <a:solidFill>
                  <a:srgbClr val="000000"/>
                </a:solidFill>
                <a:latin typeface="Arial" panose="020B0604020202020204" pitchFamily="34" charset="0"/>
                <a:ea typeface="Arial" panose="020B0604020202020204" pitchFamily="34" charset="0"/>
                <a:cs typeface="Arial" panose="020B0604020202020204" pitchFamily="34" charset="0"/>
              </a:rPr>
              <a:t> </a:t>
            </a:r>
            <a:r>
              <a:rPr lang="fr-FR" sz="2200" b="1" dirty="0">
                <a:solidFill>
                  <a:srgbClr val="000000"/>
                </a:solidFill>
                <a:latin typeface="Arial" panose="020B0604020202020204" pitchFamily="34" charset="0"/>
                <a:ea typeface="Arial" panose="020B0604020202020204" pitchFamily="34" charset="0"/>
                <a:cs typeface="Arial" panose="020B0604020202020204" pitchFamily="34" charset="0"/>
              </a:rPr>
              <a:t>Budget   </a:t>
            </a:r>
            <a:r>
              <a:rPr lang="fr-FR" sz="2200" dirty="0">
                <a:solidFill>
                  <a:srgbClr val="000000"/>
                </a:solidFill>
                <a:latin typeface="Arial" panose="020B0604020202020204" pitchFamily="34" charset="0"/>
                <a:ea typeface="Arial" panose="020B0604020202020204" pitchFamily="34" charset="0"/>
                <a:cs typeface="Arial" panose="020B0604020202020204" pitchFamily="34" charset="0"/>
              </a:rPr>
              <a:t> </a:t>
            </a:r>
            <a:endParaRPr lang="fr-FR" sz="2200" dirty="0">
              <a:solidFill>
                <a:schemeClr val="bg2"/>
              </a:solidFill>
            </a:endParaRPr>
          </a:p>
          <a:p>
            <a:r>
              <a:rPr lang="fr-FR" sz="2200" dirty="0">
                <a:solidFill>
                  <a:schemeClr val="bg2"/>
                </a:solidFill>
              </a:rPr>
              <a:t>Le budget maximum alloué n’excède pas 200 K€ par projet. </a:t>
            </a:r>
          </a:p>
          <a:p>
            <a:endParaRPr lang="fr-FR" sz="2200" dirty="0">
              <a:solidFill>
                <a:schemeClr val="bg2"/>
              </a:solidFill>
            </a:endParaRPr>
          </a:p>
          <a:p>
            <a:r>
              <a:rPr lang="fr-FR" sz="2200" dirty="0">
                <a:solidFill>
                  <a:schemeClr val="bg2"/>
                </a:solidFill>
              </a:rPr>
              <a:t>Pour rappel, la charge financière du CCCA-BTP n’excède pas les 2/3 du budget total du projet.</a:t>
            </a:r>
          </a:p>
          <a:p>
            <a:endParaRPr lang="fr-FR" sz="2200" dirty="0">
              <a:solidFill>
                <a:schemeClr val="bg2"/>
              </a:solidFill>
            </a:endParaRPr>
          </a:p>
          <a:p>
            <a:r>
              <a:rPr lang="fr-FR" sz="2200" dirty="0">
                <a:solidFill>
                  <a:schemeClr val="bg2"/>
                </a:solidFill>
              </a:rPr>
              <a:t>Le 1/3 restant  est pris en charge en cofinancement et/ou en autofinancement par le porteur du projet. </a:t>
            </a:r>
          </a:p>
          <a:p>
            <a:endParaRPr lang="fr-FR" sz="2200" dirty="0">
              <a:solidFill>
                <a:schemeClr val="bg2"/>
              </a:solidFill>
            </a:endParaRPr>
          </a:p>
          <a:p>
            <a:r>
              <a:rPr lang="fr-FR" sz="2200" dirty="0">
                <a:solidFill>
                  <a:schemeClr val="bg2"/>
                </a:solidFill>
              </a:rPr>
              <a:t>Ces éléments devront être clairement identifiés dans le budget présenté dans le dossier de réponse. </a:t>
            </a:r>
          </a:p>
        </p:txBody>
      </p:sp>
      <p:sp>
        <p:nvSpPr>
          <p:cNvPr id="4" name="Rectangle: Rounded Corners 17">
            <a:extLst>
              <a:ext uri="{FF2B5EF4-FFF2-40B4-BE49-F238E27FC236}">
                <a16:creationId xmlns:a16="http://schemas.microsoft.com/office/drawing/2014/main" id="{3B17B662-87F6-41C2-AFE1-D5FBCFC61550}"/>
              </a:ext>
            </a:extLst>
          </p:cNvPr>
          <p:cNvSpPr/>
          <p:nvPr/>
        </p:nvSpPr>
        <p:spPr>
          <a:xfrm>
            <a:off x="380446" y="1358820"/>
            <a:ext cx="560459"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4</a:t>
            </a:r>
          </a:p>
        </p:txBody>
      </p:sp>
    </p:spTree>
    <p:extLst>
      <p:ext uri="{BB962C8B-B14F-4D97-AF65-F5344CB8AC3E}">
        <p14:creationId xmlns:p14="http://schemas.microsoft.com/office/powerpoint/2010/main" val="33159920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2"/>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10242"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E1517A1C-6E6A-403C-B3AC-B28B040A4F84}"/>
              </a:ext>
            </a:extLst>
          </p:cNvPr>
          <p:cNvSpPr/>
          <p:nvPr/>
        </p:nvSpPr>
        <p:spPr>
          <a:xfrm>
            <a:off x="1397000" y="1849675"/>
            <a:ext cx="13462000" cy="3990836"/>
          </a:xfrm>
          <a:prstGeom prst="rect">
            <a:avLst/>
          </a:prstGeom>
        </p:spPr>
        <p:txBody>
          <a:bodyPr wrap="square">
            <a:spAutoFit/>
          </a:bodyPr>
          <a:lstStyle/>
          <a:p>
            <a:pPr marL="228600" lvl="0" indent="-228600" algn="just" defTabSz="914400">
              <a:spcBef>
                <a:spcPts val="1000"/>
              </a:spcBef>
              <a:buSzPct val="67000"/>
              <a:buBlip>
                <a:blip r:embed="rId6"/>
              </a:buBlip>
            </a:pPr>
            <a:r>
              <a:rPr lang="fr-FR" sz="2200" dirty="0">
                <a:solidFill>
                  <a:srgbClr val="000000"/>
                </a:solidFill>
                <a:latin typeface="Arial" panose="020B0604020202020204" pitchFamily="34" charset="0"/>
                <a:cs typeface="Arial" panose="020B0604020202020204" pitchFamily="34" charset="0"/>
              </a:rPr>
              <a:t>Toute structure est éligible au dépôt d’un ou plusieurs projets dans le cadre des appels à projets à la condition stricte que leur projet entre dans les champs d’application des missions du CCCA-BTP à savoir le développement de la formation professionnelle initiale, notamment de l'apprentissage, et de la formation professionnelle continue dans les métiers des professions du bâtiment et des travaux publics.</a:t>
            </a:r>
          </a:p>
          <a:p>
            <a:pPr lvl="0" algn="just" defTabSz="914400">
              <a:spcBef>
                <a:spcPts val="1000"/>
              </a:spcBef>
              <a:buSzPct val="67000"/>
            </a:pPr>
            <a:r>
              <a:rPr lang="fr-FR" sz="2200" dirty="0">
                <a:solidFill>
                  <a:srgbClr val="000000"/>
                </a:solidFill>
                <a:latin typeface="Arial" panose="020B0604020202020204" pitchFamily="34" charset="0"/>
                <a:cs typeface="Arial" panose="020B0604020202020204" pitchFamily="34" charset="0"/>
              </a:rPr>
              <a:t> </a:t>
            </a:r>
          </a:p>
          <a:p>
            <a:pPr marL="228600" lvl="0" indent="-228600" algn="just" defTabSz="914400">
              <a:spcBef>
                <a:spcPts val="1000"/>
              </a:spcBef>
              <a:buSzPct val="67000"/>
              <a:buBlip>
                <a:blip r:embed="rId6"/>
              </a:buBlip>
            </a:pPr>
            <a:r>
              <a:rPr lang="fr-FR" sz="2200" dirty="0">
                <a:solidFill>
                  <a:srgbClr val="000000"/>
                </a:solidFill>
                <a:latin typeface="Arial" panose="020B0604020202020204" pitchFamily="34" charset="0"/>
                <a:cs typeface="Arial" panose="020B0604020202020204" pitchFamily="34" charset="0"/>
              </a:rPr>
              <a:t>Ainsi toute structure est en capacité de proposer un projet et doit être également en capacité de justifier que celui-ci est économiquement viable. </a:t>
            </a:r>
          </a:p>
          <a:p>
            <a:pPr lvl="0" algn="just" defTabSz="914400">
              <a:spcBef>
                <a:spcPts val="1000"/>
              </a:spcBef>
              <a:buSzPct val="67000"/>
            </a:pPr>
            <a:endParaRPr lang="fr-FR" sz="2200" dirty="0">
              <a:solidFill>
                <a:srgbClr val="000000"/>
              </a:solidFill>
              <a:latin typeface="Arial" panose="020B0604020202020204" pitchFamily="34" charset="0"/>
              <a:cs typeface="Arial" panose="020B0604020202020204" pitchFamily="34" charset="0"/>
            </a:endParaRPr>
          </a:p>
          <a:p>
            <a:pPr marL="228600" lvl="0" indent="-228600" algn="just" defTabSz="914400">
              <a:spcBef>
                <a:spcPts val="1000"/>
              </a:spcBef>
              <a:buSzPct val="67000"/>
              <a:buBlip>
                <a:blip r:embed="rId6"/>
              </a:buBlip>
            </a:pPr>
            <a:r>
              <a:rPr lang="fr-FR" sz="2200" dirty="0">
                <a:solidFill>
                  <a:srgbClr val="000000"/>
                </a:solidFill>
                <a:latin typeface="Arial" panose="020B0604020202020204" pitchFamily="34" charset="0"/>
                <a:cs typeface="Arial" panose="020B0604020202020204" pitchFamily="34" charset="0"/>
              </a:rPr>
              <a:t>Le CCCA-BTP encourage les candidatures groupées notamment avec des partenaires et des entreprises du secteur du BTP.</a:t>
            </a:r>
          </a:p>
        </p:txBody>
      </p:sp>
      <p:sp>
        <p:nvSpPr>
          <p:cNvPr id="6" name="Rectangle: Rounded Corners 17">
            <a:extLst>
              <a:ext uri="{FF2B5EF4-FFF2-40B4-BE49-F238E27FC236}">
                <a16:creationId xmlns:a16="http://schemas.microsoft.com/office/drawing/2014/main" id="{817E72FD-7968-4285-A1DE-00D6CF04CA24}"/>
              </a:ext>
            </a:extLst>
          </p:cNvPr>
          <p:cNvSpPr/>
          <p:nvPr/>
        </p:nvSpPr>
        <p:spPr>
          <a:xfrm>
            <a:off x="2646288" y="327473"/>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5</a:t>
            </a:r>
          </a:p>
        </p:txBody>
      </p:sp>
      <p:sp>
        <p:nvSpPr>
          <p:cNvPr id="7" name="Text Placeholder 1">
            <a:extLst>
              <a:ext uri="{FF2B5EF4-FFF2-40B4-BE49-F238E27FC236}">
                <a16:creationId xmlns:a16="http://schemas.microsoft.com/office/drawing/2014/main" id="{88452943-20C3-4749-8A5B-8514CE2569D3}"/>
              </a:ext>
            </a:extLst>
          </p:cNvPr>
          <p:cNvSpPr txBox="1">
            <a:spLocks/>
          </p:cNvSpPr>
          <p:nvPr/>
        </p:nvSpPr>
        <p:spPr>
          <a:xfrm>
            <a:off x="3241964" y="327470"/>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7">
                  <a:extLst>
                    <a:ext uri="{96DAC541-7B7A-43D3-8B79-37D633B846F1}">
                      <asvg:svgBlip xmlns:asvg="http://schemas.microsoft.com/office/drawing/2016/SVG/main" r:embed="rId8"/>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fr-FR" sz="2400" b="1" dirty="0">
                <a:solidFill>
                  <a:schemeClr val="bg2"/>
                </a:solidFill>
                <a:latin typeface="+mj-lt"/>
              </a:rPr>
              <a:t>BÉNÉFICIAIRES </a:t>
            </a:r>
            <a:r>
              <a:rPr lang="fr-FR" sz="2400" dirty="0">
                <a:solidFill>
                  <a:schemeClr val="bg2"/>
                </a:solidFill>
              </a:rPr>
              <a:t>DES PROJETS</a:t>
            </a:r>
          </a:p>
        </p:txBody>
      </p:sp>
    </p:spTree>
    <p:extLst>
      <p:ext uri="{BB962C8B-B14F-4D97-AF65-F5344CB8AC3E}">
        <p14:creationId xmlns:p14="http://schemas.microsoft.com/office/powerpoint/2010/main" val="35373398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2"/>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11266"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E1517A1C-6E6A-403C-B3AC-B28B040A4F84}"/>
              </a:ext>
            </a:extLst>
          </p:cNvPr>
          <p:cNvSpPr/>
          <p:nvPr/>
        </p:nvSpPr>
        <p:spPr>
          <a:xfrm>
            <a:off x="1257473" y="2545565"/>
            <a:ext cx="13054875" cy="4028282"/>
          </a:xfrm>
          <a:prstGeom prst="rect">
            <a:avLst/>
          </a:prstGeom>
        </p:spPr>
        <p:txBody>
          <a:bodyPr wrap="square">
            <a:spAutoFit/>
          </a:bodyPr>
          <a:lstStyle/>
          <a:p>
            <a:pPr marL="228600" marR="3810" lvl="0" indent="1270" algn="just" defTabSz="914400">
              <a:lnSpc>
                <a:spcPct val="103000"/>
              </a:lnSpc>
              <a:spcBef>
                <a:spcPts val="1000"/>
              </a:spcBef>
              <a:spcAft>
                <a:spcPts val="600"/>
              </a:spcAft>
              <a:buSzPct val="67000"/>
              <a:buBlip>
                <a:blip r:embed="rId6"/>
              </a:buBlip>
            </a:pPr>
            <a:r>
              <a:rPr lang="fr-FR" sz="2000" dirty="0">
                <a:solidFill>
                  <a:srgbClr val="000000"/>
                </a:solidFill>
                <a:latin typeface="Arial" panose="020B0604020202020204" pitchFamily="34" charset="0"/>
                <a:ea typeface="Arial" panose="020B0604020202020204" pitchFamily="34" charset="0"/>
              </a:rPr>
              <a:t> </a:t>
            </a:r>
            <a:r>
              <a:rPr lang="fr-FR" sz="2200" dirty="0">
                <a:solidFill>
                  <a:srgbClr val="000000"/>
                </a:solidFill>
                <a:latin typeface="Arial" panose="020B0604020202020204" pitchFamily="34" charset="0"/>
                <a:ea typeface="Arial" panose="020B0604020202020204" pitchFamily="34" charset="0"/>
              </a:rPr>
              <a:t>Dès la parution de l’appel à projets </a:t>
            </a:r>
            <a:r>
              <a:rPr lang="fr-FR" sz="2200" dirty="0">
                <a:solidFill>
                  <a:schemeClr val="bg2"/>
                </a:solidFill>
                <a:latin typeface="Arial" panose="020B0604020202020204" pitchFamily="34" charset="0"/>
                <a:ea typeface="Arial" panose="020B0604020202020204" pitchFamily="34" charset="0"/>
              </a:rPr>
              <a:t>soit le 30/09 /2021, </a:t>
            </a:r>
            <a:r>
              <a:rPr lang="fr-FR" sz="2200" dirty="0">
                <a:solidFill>
                  <a:srgbClr val="000000"/>
                </a:solidFill>
                <a:latin typeface="Arial" panose="020B0604020202020204" pitchFamily="34" charset="0"/>
                <a:ea typeface="Arial" panose="020B0604020202020204" pitchFamily="34" charset="0"/>
              </a:rPr>
              <a:t>la structure éligible adresse au CCCA-BTP son dossier de réponse dans les délais impartis à savoir jusqu’au 09/11/2021 à 20h.</a:t>
            </a:r>
          </a:p>
          <a:p>
            <a:pPr marL="228600" marR="3810" lvl="0" algn="just" defTabSz="914400">
              <a:lnSpc>
                <a:spcPct val="103000"/>
              </a:lnSpc>
              <a:spcBef>
                <a:spcPts val="1000"/>
              </a:spcBef>
              <a:spcAft>
                <a:spcPts val="600"/>
              </a:spcAft>
              <a:buSzPct val="67000"/>
            </a:pPr>
            <a:endParaRPr lang="fr-FR" sz="2200" dirty="0">
              <a:solidFill>
                <a:srgbClr val="000000"/>
              </a:solidFill>
              <a:latin typeface="Arial" panose="020B0604020202020204" pitchFamily="34" charset="0"/>
              <a:ea typeface="Arial" panose="020B0604020202020204" pitchFamily="34" charset="0"/>
            </a:endParaRPr>
          </a:p>
          <a:p>
            <a:pPr marL="228600" marR="3810" lvl="0" indent="1270" algn="just" defTabSz="914400">
              <a:lnSpc>
                <a:spcPct val="103000"/>
              </a:lnSpc>
              <a:spcBef>
                <a:spcPts val="1000"/>
              </a:spcBef>
              <a:spcAft>
                <a:spcPts val="600"/>
              </a:spcAft>
              <a:buSzPct val="67000"/>
              <a:buBlip>
                <a:blip r:embed="rId6"/>
              </a:buBlip>
            </a:pPr>
            <a:r>
              <a:rPr lang="fr-FR" sz="2200" dirty="0">
                <a:solidFill>
                  <a:srgbClr val="000000"/>
                </a:solidFill>
                <a:latin typeface="Arial" panose="020B0604020202020204" pitchFamily="34" charset="0"/>
              </a:rPr>
              <a:t> Les projets reçus hors délais et/ou incomplets, au regard des pièces demandées dans le cahier des charges, sont réputés inéligibles, et à ce titre ne seront pas analysés.</a:t>
            </a:r>
          </a:p>
          <a:p>
            <a:pPr marL="228600" marR="3810" lvl="0" algn="just" defTabSz="914400">
              <a:lnSpc>
                <a:spcPct val="103000"/>
              </a:lnSpc>
              <a:spcBef>
                <a:spcPts val="1000"/>
              </a:spcBef>
              <a:spcAft>
                <a:spcPts val="600"/>
              </a:spcAft>
              <a:buSzPct val="67000"/>
            </a:pPr>
            <a:endParaRPr lang="fr-FR" sz="2200" dirty="0">
              <a:solidFill>
                <a:srgbClr val="000000"/>
              </a:solidFill>
              <a:latin typeface="Arial" panose="020B0604020202020204" pitchFamily="34" charset="0"/>
            </a:endParaRPr>
          </a:p>
          <a:p>
            <a:pPr marL="228600" marR="3810" lvl="0" indent="1270" algn="just" defTabSz="914400">
              <a:lnSpc>
                <a:spcPct val="103000"/>
              </a:lnSpc>
              <a:spcBef>
                <a:spcPts val="1000"/>
              </a:spcBef>
              <a:spcAft>
                <a:spcPts val="600"/>
              </a:spcAft>
              <a:buSzPct val="67000"/>
              <a:buBlip>
                <a:blip r:embed="rId6"/>
              </a:buBlip>
            </a:pPr>
            <a:r>
              <a:rPr lang="fr-FR" sz="2200" dirty="0">
                <a:solidFill>
                  <a:srgbClr val="000000"/>
                </a:solidFill>
                <a:latin typeface="Arial" panose="020B0604020202020204" pitchFamily="34" charset="0"/>
                <a:ea typeface="Arial" panose="020B0604020202020204" pitchFamily="34" charset="0"/>
              </a:rPr>
              <a:t> Dès la fin du délai d’ouverture de l’appel à projets, une commission de présélection évalue l’éligibilité des dossiers réponse et sélectionne les projets selon des critères d’évaluation clairement définis. </a:t>
            </a:r>
          </a:p>
        </p:txBody>
      </p:sp>
      <p:sp>
        <p:nvSpPr>
          <p:cNvPr id="8" name="Text Placeholder 1">
            <a:extLst>
              <a:ext uri="{FF2B5EF4-FFF2-40B4-BE49-F238E27FC236}">
                <a16:creationId xmlns:a16="http://schemas.microsoft.com/office/drawing/2014/main" id="{2BF3111F-3660-4696-AF16-D56DE210A8A9}"/>
              </a:ext>
            </a:extLst>
          </p:cNvPr>
          <p:cNvSpPr txBox="1">
            <a:spLocks/>
          </p:cNvSpPr>
          <p:nvPr/>
        </p:nvSpPr>
        <p:spPr>
          <a:xfrm>
            <a:off x="872456" y="1518807"/>
            <a:ext cx="10948483"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7">
                  <a:extLst>
                    <a:ext uri="{96DAC541-7B7A-43D3-8B79-37D633B846F1}">
                      <asvg:svgBlip xmlns:asvg="http://schemas.microsoft.com/office/drawing/2016/SVG/main" r:embed="rId8"/>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fr-FR" sz="2400" b="1" dirty="0">
                <a:solidFill>
                  <a:schemeClr val="bg2"/>
                </a:solidFill>
                <a:latin typeface="+mj-lt"/>
              </a:rPr>
              <a:t>MODALITÉS/PROCESSUS DE REPONSE </a:t>
            </a:r>
            <a:r>
              <a:rPr lang="fr-FR" sz="2400" dirty="0">
                <a:solidFill>
                  <a:schemeClr val="bg2"/>
                </a:solidFill>
              </a:rPr>
              <a:t>À CET APPEL À PROJETS</a:t>
            </a:r>
          </a:p>
        </p:txBody>
      </p:sp>
      <p:sp>
        <p:nvSpPr>
          <p:cNvPr id="10" name="Rectangle: Rounded Corners 19">
            <a:extLst>
              <a:ext uri="{FF2B5EF4-FFF2-40B4-BE49-F238E27FC236}">
                <a16:creationId xmlns:a16="http://schemas.microsoft.com/office/drawing/2014/main" id="{87C8B1D4-1FB1-4413-936E-EB1785CC4E0D}"/>
              </a:ext>
            </a:extLst>
          </p:cNvPr>
          <p:cNvSpPr/>
          <p:nvPr/>
        </p:nvSpPr>
        <p:spPr>
          <a:xfrm>
            <a:off x="370779" y="1518808"/>
            <a:ext cx="440821"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6</a:t>
            </a:r>
          </a:p>
        </p:txBody>
      </p:sp>
    </p:spTree>
    <p:extLst>
      <p:ext uri="{BB962C8B-B14F-4D97-AF65-F5344CB8AC3E}">
        <p14:creationId xmlns:p14="http://schemas.microsoft.com/office/powerpoint/2010/main" val="32394874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a:extLst>
              <a:ext uri="{FF2B5EF4-FFF2-40B4-BE49-F238E27FC236}">
                <a16:creationId xmlns:a16="http://schemas.microsoft.com/office/drawing/2014/main" id="{253C7242-9081-43BC-A565-A45769F32490}"/>
              </a:ext>
            </a:extLst>
          </p:cNvPr>
          <p:cNvSpPr txBox="1">
            <a:spLocks/>
          </p:cNvSpPr>
          <p:nvPr/>
        </p:nvSpPr>
        <p:spPr>
          <a:xfrm>
            <a:off x="3059065" y="326112"/>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2">
                  <a:extLst>
                    <a:ext uri="{96DAC541-7B7A-43D3-8B79-37D633B846F1}">
                      <asvg:svgBlip xmlns:asvg="http://schemas.microsoft.com/office/drawing/2016/SVG/main" r:embed="rId3"/>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fr-FR" sz="2400" b="1" dirty="0">
                <a:solidFill>
                  <a:schemeClr val="bg2"/>
                </a:solidFill>
                <a:latin typeface="+mj-lt"/>
              </a:rPr>
              <a:t>RAPPEL DU PROCESSUS DE SÉLECTION</a:t>
            </a:r>
            <a:endParaRPr lang="fr-FR" sz="2400" dirty="0">
              <a:solidFill>
                <a:schemeClr val="bg2"/>
              </a:solidFill>
            </a:endParaRPr>
          </a:p>
        </p:txBody>
      </p:sp>
      <p:sp>
        <p:nvSpPr>
          <p:cNvPr id="4" name="Rectangle: Rounded Corners 19">
            <a:extLst>
              <a:ext uri="{FF2B5EF4-FFF2-40B4-BE49-F238E27FC236}">
                <a16:creationId xmlns:a16="http://schemas.microsoft.com/office/drawing/2014/main" id="{463AD37D-7BE3-4346-A703-E5E5E4C92820}"/>
              </a:ext>
            </a:extLst>
          </p:cNvPr>
          <p:cNvSpPr/>
          <p:nvPr/>
        </p:nvSpPr>
        <p:spPr>
          <a:xfrm>
            <a:off x="2557388" y="326113"/>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6</a:t>
            </a:r>
          </a:p>
        </p:txBody>
      </p:sp>
      <p:pic>
        <p:nvPicPr>
          <p:cNvPr id="6" name="Image 5">
            <a:extLst>
              <a:ext uri="{FF2B5EF4-FFF2-40B4-BE49-F238E27FC236}">
                <a16:creationId xmlns:a16="http://schemas.microsoft.com/office/drawing/2014/main" id="{7342E573-7ED4-47A6-820B-BCDBCA38B59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3932" y="1294811"/>
            <a:ext cx="13119615" cy="7001050"/>
          </a:xfrm>
          <a:prstGeom prst="rect">
            <a:avLst/>
          </a:prstGeom>
        </p:spPr>
      </p:pic>
    </p:spTree>
    <p:extLst>
      <p:ext uri="{BB962C8B-B14F-4D97-AF65-F5344CB8AC3E}">
        <p14:creationId xmlns:p14="http://schemas.microsoft.com/office/powerpoint/2010/main" val="125704737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p1tLKY5TsIsIV6DkosGLOA"/>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p1tLKY5TsIsIV6DkosGLOA"/>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_SUSjCoRZhQkBHHH0Opc8g"/>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grCulSe9AgxxyRPMQnIPR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GyRBOBzhOHB5dB2eKue6a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wB8qg92SjKjdKa_iFrOxA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p1tLKY5TsIsIV6DkosGLO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OL8oIGx_uBDobscNzc.WCg"/>
</p:tagLst>
</file>

<file path=ppt/theme/theme1.xml><?xml version="1.0" encoding="utf-8"?>
<a:theme xmlns:a="http://schemas.openxmlformats.org/drawingml/2006/main" name="CCCA-BTP">
  <a:themeElements>
    <a:clrScheme name="Custom 22">
      <a:dk1>
        <a:srgbClr val="636363"/>
      </a:dk1>
      <a:lt1>
        <a:srgbClr val="FFFFFF"/>
      </a:lt1>
      <a:dk2>
        <a:srgbClr val="FFED00"/>
      </a:dk2>
      <a:lt2>
        <a:srgbClr val="1D1D1B"/>
      </a:lt2>
      <a:accent1>
        <a:srgbClr val="F8F6F5"/>
      </a:accent1>
      <a:accent2>
        <a:srgbClr val="727176"/>
      </a:accent2>
      <a:accent3>
        <a:srgbClr val="A5A5A5"/>
      </a:accent3>
      <a:accent4>
        <a:srgbClr val="BFB5A9"/>
      </a:accent4>
      <a:accent5>
        <a:srgbClr val="E7BE49"/>
      </a:accent5>
      <a:accent6>
        <a:srgbClr val="A2C62E"/>
      </a:accent6>
      <a:hlink>
        <a:srgbClr val="255F8F"/>
      </a:hlink>
      <a:folHlink>
        <a:srgbClr val="884868"/>
      </a:folHlink>
    </a:clrScheme>
    <a:fontScheme name="Custom 9">
      <a:majorFont>
        <a:latin typeface="Arial Black"/>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t"/>
      <a:lstStyle>
        <a:defPPr algn="l">
          <a:defRPr sz="1400" dirty="0"/>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accent3"/>
          </a:solidFill>
          <a:round/>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CCCABTP_WINLAB_MASQUE_PPT_DMTS_16-9_2705_v1" id="{724C0B91-E368-43C3-8DA5-C9696C13CCBB}" vid="{C0E206B9-CC4C-4CB6-8016-F7151CA316D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CCCABTP_AAP_MASQUE_PPT_DMTS_16-9_0506_v1</Template>
  <TotalTime>1295</TotalTime>
  <Words>1321</Words>
  <Application>Microsoft Office PowerPoint</Application>
  <PresentationFormat>Personnalisé</PresentationFormat>
  <Paragraphs>137</Paragraphs>
  <Slides>14</Slides>
  <Notes>3</Notes>
  <HiddenSlides>0</HiddenSlides>
  <MMClips>0</MMClips>
  <ScaleCrop>false</ScaleCrop>
  <HeadingPairs>
    <vt:vector size="8" baseType="variant">
      <vt:variant>
        <vt:lpstr>Polices utilisées</vt:lpstr>
      </vt:variant>
      <vt:variant>
        <vt:i4>5</vt:i4>
      </vt:variant>
      <vt:variant>
        <vt:lpstr>Thème</vt:lpstr>
      </vt:variant>
      <vt:variant>
        <vt:i4>1</vt:i4>
      </vt:variant>
      <vt:variant>
        <vt:lpstr>Serveurs OLE incorporés</vt:lpstr>
      </vt:variant>
      <vt:variant>
        <vt:i4>1</vt:i4>
      </vt:variant>
      <vt:variant>
        <vt:lpstr>Titres des diapositives</vt:lpstr>
      </vt:variant>
      <vt:variant>
        <vt:i4>14</vt:i4>
      </vt:variant>
    </vt:vector>
  </HeadingPairs>
  <TitlesOfParts>
    <vt:vector size="21" baseType="lpstr">
      <vt:lpstr>Arial</vt:lpstr>
      <vt:lpstr>Arial </vt:lpstr>
      <vt:lpstr>Arial Black</vt:lpstr>
      <vt:lpstr>Calibri</vt:lpstr>
      <vt:lpstr>Calibri Light</vt:lpstr>
      <vt:lpstr>CCCA-BTP</vt:lpstr>
      <vt:lpstr>think-cell Slide</vt:lpstr>
      <vt:lpstr>LES APPELS À PROJETS AU CCCA-BTP</vt:lpstr>
      <vt:lpstr>SOMMAIRE</vt:lpstr>
      <vt:lpstr>PRÉSENTATION DU CCCA-BTP ET DES APPELS À PROJETS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APPELS À PROJETS AU CCCA-BTP</dc:title>
  <dc:creator>ARNOULD Astou</dc:creator>
  <cp:lastModifiedBy>BELGUISE Fanny</cp:lastModifiedBy>
  <cp:revision>18</cp:revision>
  <cp:lastPrinted>2021-10-06T07:52:06Z</cp:lastPrinted>
  <dcterms:created xsi:type="dcterms:W3CDTF">2021-02-22T07:56:57Z</dcterms:created>
  <dcterms:modified xsi:type="dcterms:W3CDTF">2021-10-06T08:42:50Z</dcterms:modified>
</cp:coreProperties>
</file>