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1" r:id="rId2"/>
  </p:sldMasterIdLst>
  <p:notesMasterIdLst>
    <p:notesMasterId r:id="rId20"/>
  </p:notesMasterIdLst>
  <p:handoutMasterIdLst>
    <p:handoutMasterId r:id="rId21"/>
  </p:handoutMasterIdLst>
  <p:sldIdLst>
    <p:sldId id="256" r:id="rId3"/>
    <p:sldId id="264" r:id="rId4"/>
    <p:sldId id="265" r:id="rId5"/>
    <p:sldId id="266" r:id="rId6"/>
    <p:sldId id="274" r:id="rId7"/>
    <p:sldId id="275" r:id="rId8"/>
    <p:sldId id="267" r:id="rId9"/>
    <p:sldId id="268" r:id="rId10"/>
    <p:sldId id="269" r:id="rId11"/>
    <p:sldId id="282" r:id="rId12"/>
    <p:sldId id="270" r:id="rId13"/>
    <p:sldId id="276" r:id="rId14"/>
    <p:sldId id="277" r:id="rId15"/>
    <p:sldId id="271" r:id="rId16"/>
    <p:sldId id="273" r:id="rId17"/>
    <p:sldId id="272" r:id="rId18"/>
    <p:sldId id="261" r:id="rId19"/>
  </p:sldIdLst>
  <p:sldSz cx="16256000" cy="9144000"/>
  <p:notesSz cx="6858000" cy="9144000"/>
  <p:custDataLst>
    <p:tags r:id="rId22"/>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OUILLON Pierre" initials="TP" lastIdx="2" clrIdx="0">
    <p:extLst>
      <p:ext uri="{19B8F6BF-5375-455C-9EA6-DF929625EA0E}">
        <p15:presenceInfo xmlns:p15="http://schemas.microsoft.com/office/powerpoint/2012/main" userId="S::pierre.touillon@ccca-btp.fr::557724cc-96fe-4a53-9691-27af6842870a" providerId="AD"/>
      </p:ext>
    </p:extLst>
  </p:cmAuthor>
  <p:cmAuthor id="2" name="BONY Lucas" initials="BL" lastIdx="3" clrIdx="1">
    <p:extLst>
      <p:ext uri="{19B8F6BF-5375-455C-9EA6-DF929625EA0E}">
        <p15:presenceInfo xmlns:p15="http://schemas.microsoft.com/office/powerpoint/2012/main" userId="S::LB@ccca-btp.fr::39697e36-7290-470d-ab48-7ee667d2afe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F1EF"/>
    <a:srgbClr val="FFFF00"/>
    <a:srgbClr val="DAD4CD"/>
    <a:srgbClr val="FFFF4D"/>
    <a:srgbClr val="FFFF99"/>
    <a:srgbClr val="FFFFE5"/>
    <a:srgbClr val="FFFDE5"/>
    <a:srgbClr val="FFFBCC"/>
    <a:srgbClr val="FFF899"/>
    <a:srgbClr val="FFF57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7008AD4-0FEA-49ED-B092-F5E6FFC38EC0}" v="7" dt="2021-10-15T08:36:28.308"/>
    <p1510:client id="{35997C08-7F49-42C7-BF87-A6A9DF6D112A}" v="12" dt="2021-10-15T08:24:33.601"/>
    <p1510:client id="{F9950A31-758F-4B06-9E0B-121225665D64}" v="1" dt="2021-10-15T08:33:59.06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13" autoAdjust="0"/>
    <p:restoredTop sz="94660"/>
  </p:normalViewPr>
  <p:slideViewPr>
    <p:cSldViewPr snapToGrid="0">
      <p:cViewPr varScale="1">
        <p:scale>
          <a:sx n="50" d="100"/>
          <a:sy n="50" d="100"/>
        </p:scale>
        <p:origin x="628" y="44"/>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commentAuthors" Target="commentAuthors.xml"/><Relationship Id="rId28" Type="http://schemas.microsoft.com/office/2016/11/relationships/changesInfo" Target="changesInfos/changesInfo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gs" Target="tags/tag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LGUISE Fanny" userId="c4a44c89-8b31-4a15-993c-6e1f48c1eaf3" providerId="ADAL" clId="{17008AD4-0FEA-49ED-B092-F5E6FFC38EC0}"/>
    <pc:docChg chg="modSld">
      <pc:chgData name="BELGUISE Fanny" userId="c4a44c89-8b31-4a15-993c-6e1f48c1eaf3" providerId="ADAL" clId="{17008AD4-0FEA-49ED-B092-F5E6FFC38EC0}" dt="2021-10-15T08:36:19.467" v="9"/>
      <pc:docMkLst>
        <pc:docMk/>
      </pc:docMkLst>
      <pc:sldChg chg="modSp mod">
        <pc:chgData name="BELGUISE Fanny" userId="c4a44c89-8b31-4a15-993c-6e1f48c1eaf3" providerId="ADAL" clId="{17008AD4-0FEA-49ED-B092-F5E6FFC38EC0}" dt="2021-10-15T08:34:16.056" v="0" actId="1076"/>
        <pc:sldMkLst>
          <pc:docMk/>
          <pc:sldMk cId="872568129" sldId="256"/>
        </pc:sldMkLst>
        <pc:spChg chg="mod">
          <ac:chgData name="BELGUISE Fanny" userId="c4a44c89-8b31-4a15-993c-6e1f48c1eaf3" providerId="ADAL" clId="{17008AD4-0FEA-49ED-B092-F5E6FFC38EC0}" dt="2021-10-15T08:34:16.056" v="0" actId="1076"/>
          <ac:spMkLst>
            <pc:docMk/>
            <pc:sldMk cId="872568129" sldId="256"/>
            <ac:spMk id="5" creationId="{2545AB9E-5E91-44E0-A72D-3FCCD9B7ED5A}"/>
          </ac:spMkLst>
        </pc:spChg>
      </pc:sldChg>
      <pc:sldChg chg="modSp mod">
        <pc:chgData name="BELGUISE Fanny" userId="c4a44c89-8b31-4a15-993c-6e1f48c1eaf3" providerId="ADAL" clId="{17008AD4-0FEA-49ED-B092-F5E6FFC38EC0}" dt="2021-10-15T08:34:34.894" v="3" actId="1076"/>
        <pc:sldMkLst>
          <pc:docMk/>
          <pc:sldMk cId="1547742516" sldId="264"/>
        </pc:sldMkLst>
        <pc:spChg chg="mod">
          <ac:chgData name="BELGUISE Fanny" userId="c4a44c89-8b31-4a15-993c-6e1f48c1eaf3" providerId="ADAL" clId="{17008AD4-0FEA-49ED-B092-F5E6FFC38EC0}" dt="2021-10-15T08:34:34.894" v="3" actId="1076"/>
          <ac:spMkLst>
            <pc:docMk/>
            <pc:sldMk cId="1547742516" sldId="264"/>
            <ac:spMk id="26" creationId="{15A361FC-E06E-46E1-B82A-51DA9945AE92}"/>
          </ac:spMkLst>
        </pc:spChg>
      </pc:sldChg>
      <pc:sldChg chg="modAnim">
        <pc:chgData name="BELGUISE Fanny" userId="c4a44c89-8b31-4a15-993c-6e1f48c1eaf3" providerId="ADAL" clId="{17008AD4-0FEA-49ED-B092-F5E6FFC38EC0}" dt="2021-10-15T08:35:26.295" v="6"/>
        <pc:sldMkLst>
          <pc:docMk/>
          <pc:sldMk cId="2439981720" sldId="265"/>
        </pc:sldMkLst>
      </pc:sldChg>
      <pc:sldChg chg="modAnim">
        <pc:chgData name="BELGUISE Fanny" userId="c4a44c89-8b31-4a15-993c-6e1f48c1eaf3" providerId="ADAL" clId="{17008AD4-0FEA-49ED-B092-F5E6FFC38EC0}" dt="2021-10-15T08:36:19.467" v="9"/>
        <pc:sldMkLst>
          <pc:docMk/>
          <pc:sldMk cId="1901630487" sldId="267"/>
        </pc:sldMkLst>
      </pc:sldChg>
    </pc:docChg>
  </pc:docChgLst>
  <pc:docChgLst>
    <pc:chgData name="BELGUISE Fanny" userId="S::fanny.belguise@ccca-btp.fr::c4a44c89-8b31-4a15-993c-6e1f48c1eaf3" providerId="AD" clId="Web-{F9950A31-758F-4B06-9E0B-121225665D64}"/>
    <pc:docChg chg="modSld">
      <pc:chgData name="BELGUISE Fanny" userId="S::fanny.belguise@ccca-btp.fr::c4a44c89-8b31-4a15-993c-6e1f48c1eaf3" providerId="AD" clId="Web-{F9950A31-758F-4B06-9E0B-121225665D64}" dt="2021-10-15T08:33:59.060" v="0" actId="1076"/>
      <pc:docMkLst>
        <pc:docMk/>
      </pc:docMkLst>
      <pc:sldChg chg="modSp">
        <pc:chgData name="BELGUISE Fanny" userId="S::fanny.belguise@ccca-btp.fr::c4a44c89-8b31-4a15-993c-6e1f48c1eaf3" providerId="AD" clId="Web-{F9950A31-758F-4B06-9E0B-121225665D64}" dt="2021-10-15T08:33:59.060" v="0" actId="1076"/>
        <pc:sldMkLst>
          <pc:docMk/>
          <pc:sldMk cId="872568129" sldId="256"/>
        </pc:sldMkLst>
        <pc:spChg chg="mod">
          <ac:chgData name="BELGUISE Fanny" userId="S::fanny.belguise@ccca-btp.fr::c4a44c89-8b31-4a15-993c-6e1f48c1eaf3" providerId="AD" clId="Web-{F9950A31-758F-4B06-9E0B-121225665D64}" dt="2021-10-15T08:33:59.060" v="0" actId="1076"/>
          <ac:spMkLst>
            <pc:docMk/>
            <pc:sldMk cId="872568129" sldId="256"/>
            <ac:spMk id="5" creationId="{2545AB9E-5E91-44E0-A72D-3FCCD9B7ED5A}"/>
          </ac:spMkLst>
        </pc:spChg>
      </pc:sldChg>
    </pc:docChg>
  </pc:docChgLst>
  <pc:docChgLst>
    <pc:chgData name="BELGUISE Fanny" userId="S::fanny.belguise@ccca-btp.fr::c4a44c89-8b31-4a15-993c-6e1f48c1eaf3" providerId="AD" clId="Web-{35997C08-7F49-42C7-BF87-A6A9DF6D112A}"/>
    <pc:docChg chg="modSld">
      <pc:chgData name="BELGUISE Fanny" userId="S::fanny.belguise@ccca-btp.fr::c4a44c89-8b31-4a15-993c-6e1f48c1eaf3" providerId="AD" clId="Web-{35997C08-7F49-42C7-BF87-A6A9DF6D112A}" dt="2021-10-15T08:24:33.601" v="9" actId="20577"/>
      <pc:docMkLst>
        <pc:docMk/>
      </pc:docMkLst>
      <pc:sldChg chg="modSp">
        <pc:chgData name="BELGUISE Fanny" userId="S::fanny.belguise@ccca-btp.fr::c4a44c89-8b31-4a15-993c-6e1f48c1eaf3" providerId="AD" clId="Web-{35997C08-7F49-42C7-BF87-A6A9DF6D112A}" dt="2021-10-15T08:24:33.601" v="9" actId="20577"/>
        <pc:sldMkLst>
          <pc:docMk/>
          <pc:sldMk cId="872568129" sldId="256"/>
        </pc:sldMkLst>
        <pc:spChg chg="mod">
          <ac:chgData name="BELGUISE Fanny" userId="S::fanny.belguise@ccca-btp.fr::c4a44c89-8b31-4a15-993c-6e1f48c1eaf3" providerId="AD" clId="Web-{35997C08-7F49-42C7-BF87-A6A9DF6D112A}" dt="2021-10-15T08:24:25.147" v="7"/>
          <ac:spMkLst>
            <pc:docMk/>
            <pc:sldMk cId="872568129" sldId="256"/>
            <ac:spMk id="5" creationId="{2545AB9E-5E91-44E0-A72D-3FCCD9B7ED5A}"/>
          </ac:spMkLst>
        </pc:spChg>
        <pc:spChg chg="mod">
          <ac:chgData name="BELGUISE Fanny" userId="S::fanny.belguise@ccca-btp.fr::c4a44c89-8b31-4a15-993c-6e1f48c1eaf3" providerId="AD" clId="Web-{35997C08-7F49-42C7-BF87-A6A9DF6D112A}" dt="2021-10-15T08:24:33.601" v="9" actId="20577"/>
          <ac:spMkLst>
            <pc:docMk/>
            <pc:sldMk cId="872568129" sldId="256"/>
            <ac:spMk id="8" creationId="{41438034-5443-4D04-AD8F-C694C52930F3}"/>
          </ac:spMkLst>
        </pc:spChg>
      </pc:sld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D2BC8CF-220E-473C-B76F-2639E81AA16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Date Placeholder 2">
            <a:extLst>
              <a:ext uri="{FF2B5EF4-FFF2-40B4-BE49-F238E27FC236}">
                <a16:creationId xmlns:a16="http://schemas.microsoft.com/office/drawing/2014/main" id="{CF84FDD5-EB3B-4492-BE24-F4E6BC19090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9A9E58F-F4DF-4176-AC71-237F7F3E2EBF}" type="datetimeFigureOut">
              <a:rPr lang="fr-FR" smtClean="0"/>
              <a:t>15/10/2021</a:t>
            </a:fld>
            <a:endParaRPr lang="fr-FR"/>
          </a:p>
        </p:txBody>
      </p:sp>
      <p:sp>
        <p:nvSpPr>
          <p:cNvPr id="4" name="Footer Placeholder 3">
            <a:extLst>
              <a:ext uri="{FF2B5EF4-FFF2-40B4-BE49-F238E27FC236}">
                <a16:creationId xmlns:a16="http://schemas.microsoft.com/office/drawing/2014/main" id="{B718A2F8-347F-4230-B857-ECAD22B6583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Slide Number Placeholder 4">
            <a:extLst>
              <a:ext uri="{FF2B5EF4-FFF2-40B4-BE49-F238E27FC236}">
                <a16:creationId xmlns:a16="http://schemas.microsoft.com/office/drawing/2014/main" id="{33FB3D8A-4E4D-4076-BFF0-D990E5839B7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585E200-771C-4664-B9D4-7492564CEF4C}" type="slidenum">
              <a:rPr lang="fr-FR" smtClean="0"/>
              <a:t>‹N°›</a:t>
            </a:fld>
            <a:endParaRPr lang="fr-FR"/>
          </a:p>
        </p:txBody>
      </p:sp>
    </p:spTree>
    <p:extLst>
      <p:ext uri="{BB962C8B-B14F-4D97-AF65-F5344CB8AC3E}">
        <p14:creationId xmlns:p14="http://schemas.microsoft.com/office/powerpoint/2010/main" val="215919241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21C3837-F882-4D2E-A14F-0BEDE2685376}" type="datetimeFigureOut">
              <a:rPr lang="fr-FR" smtClean="0"/>
              <a:t>15/10/2021</a:t>
            </a:fld>
            <a:endParaRPr lang="fr-F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45705E-B4A9-4A7E-826E-F5AC2209D5D8}" type="slidenum">
              <a:rPr lang="fr-FR" smtClean="0"/>
              <a:t>‹N°›</a:t>
            </a:fld>
            <a:endParaRPr lang="fr-FR"/>
          </a:p>
        </p:txBody>
      </p:sp>
    </p:spTree>
    <p:extLst>
      <p:ext uri="{BB962C8B-B14F-4D97-AF65-F5344CB8AC3E}">
        <p14:creationId xmlns:p14="http://schemas.microsoft.com/office/powerpoint/2010/main" val="238780854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tags" Target="../tags/tag5.xml"/><Relationship Id="rId7" Type="http://schemas.openxmlformats.org/officeDocument/2006/relationships/image" Target="../media/image8.png"/><Relationship Id="rId2" Type="http://schemas.openxmlformats.org/officeDocument/2006/relationships/tags" Target="../tags/tag4.xml"/><Relationship Id="rId1" Type="http://schemas.openxmlformats.org/officeDocument/2006/relationships/vmlDrawing" Target="../drawings/vmlDrawing2.v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tags" Target="../tags/tag25.xml"/><Relationship Id="rId7" Type="http://schemas.openxmlformats.org/officeDocument/2006/relationships/image" Target="../media/image13.png"/><Relationship Id="rId2" Type="http://schemas.openxmlformats.org/officeDocument/2006/relationships/tags" Target="../tags/tag24.xml"/><Relationship Id="rId1" Type="http://schemas.openxmlformats.org/officeDocument/2006/relationships/vmlDrawing" Target="../drawings/vmlDrawing12.vml"/><Relationship Id="rId6" Type="http://schemas.openxmlformats.org/officeDocument/2006/relationships/image" Target="../media/image1.emf"/><Relationship Id="rId5" Type="http://schemas.openxmlformats.org/officeDocument/2006/relationships/oleObject" Target="../embeddings/oleObject12.bin"/><Relationship Id="rId4"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tags" Target="../tags/tag27.xml"/><Relationship Id="rId7" Type="http://schemas.openxmlformats.org/officeDocument/2006/relationships/image" Target="../media/image15.png"/><Relationship Id="rId2" Type="http://schemas.openxmlformats.org/officeDocument/2006/relationships/tags" Target="../tags/tag26.xml"/><Relationship Id="rId1" Type="http://schemas.openxmlformats.org/officeDocument/2006/relationships/vmlDrawing" Target="../drawings/vmlDrawing13.vml"/><Relationship Id="rId6" Type="http://schemas.openxmlformats.org/officeDocument/2006/relationships/image" Target="../media/image1.emf"/><Relationship Id="rId5" Type="http://schemas.openxmlformats.org/officeDocument/2006/relationships/oleObject" Target="../embeddings/oleObject13.bin"/><Relationship Id="rId4"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tags" Target="../tags/tag29.xml"/><Relationship Id="rId7" Type="http://schemas.openxmlformats.org/officeDocument/2006/relationships/image" Target="../media/image8.png"/><Relationship Id="rId2" Type="http://schemas.openxmlformats.org/officeDocument/2006/relationships/tags" Target="../tags/tag28.xml"/><Relationship Id="rId1" Type="http://schemas.openxmlformats.org/officeDocument/2006/relationships/vmlDrawing" Target="../drawings/vmlDrawing14.vml"/><Relationship Id="rId6" Type="http://schemas.openxmlformats.org/officeDocument/2006/relationships/image" Target="../media/image1.emf"/><Relationship Id="rId11" Type="http://schemas.openxmlformats.org/officeDocument/2006/relationships/image" Target="../media/image20.svg"/><Relationship Id="rId5" Type="http://schemas.openxmlformats.org/officeDocument/2006/relationships/oleObject" Target="../embeddings/oleObject14.bin"/><Relationship Id="rId10" Type="http://schemas.openxmlformats.org/officeDocument/2006/relationships/image" Target="../media/image19.png"/><Relationship Id="rId4" Type="http://schemas.openxmlformats.org/officeDocument/2006/relationships/slideMaster" Target="../slideMasters/slideMaster2.xml"/><Relationship Id="rId9" Type="http://schemas.openxmlformats.org/officeDocument/2006/relationships/image" Target="../media/image18.sv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tags" Target="../tags/tag7.xml"/><Relationship Id="rId7" Type="http://schemas.openxmlformats.org/officeDocument/2006/relationships/image" Target="../media/image9.png"/><Relationship Id="rId2" Type="http://schemas.openxmlformats.org/officeDocument/2006/relationships/tags" Target="../tags/tag6.xml"/><Relationship Id="rId1" Type="http://schemas.openxmlformats.org/officeDocument/2006/relationships/vmlDrawing" Target="../drawings/vmlDrawing3.vml"/><Relationship Id="rId6" Type="http://schemas.openxmlformats.org/officeDocument/2006/relationships/image" Target="../media/image1.emf"/><Relationship Id="rId5" Type="http://schemas.openxmlformats.org/officeDocument/2006/relationships/oleObject" Target="../embeddings/oleObject3.bin"/><Relationship Id="rId4"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tags" Target="../tags/tag9.xml"/><Relationship Id="rId7" Type="http://schemas.openxmlformats.org/officeDocument/2006/relationships/image" Target="../media/image11.png"/><Relationship Id="rId2" Type="http://schemas.openxmlformats.org/officeDocument/2006/relationships/tags" Target="../tags/tag8.xml"/><Relationship Id="rId1" Type="http://schemas.openxmlformats.org/officeDocument/2006/relationships/vmlDrawing" Target="../drawings/vmlDrawing4.vml"/><Relationship Id="rId6" Type="http://schemas.openxmlformats.org/officeDocument/2006/relationships/image" Target="../media/image1.emf"/><Relationship Id="rId5" Type="http://schemas.openxmlformats.org/officeDocument/2006/relationships/oleObject" Target="../embeddings/oleObject4.bin"/><Relationship Id="rId4"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tags" Target="../tags/tag11.xml"/><Relationship Id="rId7" Type="http://schemas.openxmlformats.org/officeDocument/2006/relationships/image" Target="../media/image13.png"/><Relationship Id="rId2" Type="http://schemas.openxmlformats.org/officeDocument/2006/relationships/tags" Target="../tags/tag10.xml"/><Relationship Id="rId1" Type="http://schemas.openxmlformats.org/officeDocument/2006/relationships/vmlDrawing" Target="../drawings/vmlDrawing5.vml"/><Relationship Id="rId6" Type="http://schemas.openxmlformats.org/officeDocument/2006/relationships/image" Target="../media/image1.emf"/><Relationship Id="rId5" Type="http://schemas.openxmlformats.org/officeDocument/2006/relationships/oleObject" Target="../embeddings/oleObject5.bin"/><Relationship Id="rId4"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tags" Target="../tags/tag13.xml"/><Relationship Id="rId7" Type="http://schemas.openxmlformats.org/officeDocument/2006/relationships/image" Target="../media/image15.png"/><Relationship Id="rId2" Type="http://schemas.openxmlformats.org/officeDocument/2006/relationships/tags" Target="../tags/tag12.xml"/><Relationship Id="rId1" Type="http://schemas.openxmlformats.org/officeDocument/2006/relationships/vmlDrawing" Target="../drawings/vmlDrawing6.vml"/><Relationship Id="rId6" Type="http://schemas.openxmlformats.org/officeDocument/2006/relationships/image" Target="../media/image1.emf"/><Relationship Id="rId5" Type="http://schemas.openxmlformats.org/officeDocument/2006/relationships/oleObject" Target="../embeddings/oleObject6.bin"/><Relationship Id="rId4"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tags" Target="../tags/tag15.xml"/><Relationship Id="rId7" Type="http://schemas.openxmlformats.org/officeDocument/2006/relationships/image" Target="../media/image8.png"/><Relationship Id="rId2" Type="http://schemas.openxmlformats.org/officeDocument/2006/relationships/tags" Target="../tags/tag14.xml"/><Relationship Id="rId1" Type="http://schemas.openxmlformats.org/officeDocument/2006/relationships/vmlDrawing" Target="../drawings/vmlDrawing7.vml"/><Relationship Id="rId6" Type="http://schemas.openxmlformats.org/officeDocument/2006/relationships/image" Target="../media/image1.emf"/><Relationship Id="rId11" Type="http://schemas.openxmlformats.org/officeDocument/2006/relationships/image" Target="../media/image20.svg"/><Relationship Id="rId5" Type="http://schemas.openxmlformats.org/officeDocument/2006/relationships/oleObject" Target="../embeddings/oleObject7.bin"/><Relationship Id="rId10" Type="http://schemas.openxmlformats.org/officeDocument/2006/relationships/image" Target="../media/image19.png"/><Relationship Id="rId4" Type="http://schemas.openxmlformats.org/officeDocument/2006/relationships/slideMaster" Target="../slideMasters/slideMaster1.xml"/><Relationship Id="rId9" Type="http://schemas.openxmlformats.org/officeDocument/2006/relationships/image" Target="../media/image18.svg"/></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19.xml"/><Relationship Id="rId7" Type="http://schemas.openxmlformats.org/officeDocument/2006/relationships/image" Target="../media/image8.png"/><Relationship Id="rId2" Type="http://schemas.openxmlformats.org/officeDocument/2006/relationships/tags" Target="../tags/tag18.xml"/><Relationship Id="rId1" Type="http://schemas.openxmlformats.org/officeDocument/2006/relationships/vmlDrawing" Target="../drawings/vmlDrawing9.vml"/><Relationship Id="rId6" Type="http://schemas.openxmlformats.org/officeDocument/2006/relationships/image" Target="../media/image1.emf"/><Relationship Id="rId5" Type="http://schemas.openxmlformats.org/officeDocument/2006/relationships/oleObject" Target="../embeddings/oleObject9.bin"/><Relationship Id="rId4"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tags" Target="../tags/tag21.xml"/><Relationship Id="rId7" Type="http://schemas.openxmlformats.org/officeDocument/2006/relationships/image" Target="../media/image9.png"/><Relationship Id="rId2" Type="http://schemas.openxmlformats.org/officeDocument/2006/relationships/tags" Target="../tags/tag20.xml"/><Relationship Id="rId1" Type="http://schemas.openxmlformats.org/officeDocument/2006/relationships/vmlDrawing" Target="../drawings/vmlDrawing10.vml"/><Relationship Id="rId6" Type="http://schemas.openxmlformats.org/officeDocument/2006/relationships/image" Target="../media/image1.emf"/><Relationship Id="rId5" Type="http://schemas.openxmlformats.org/officeDocument/2006/relationships/oleObject" Target="../embeddings/oleObject10.bin"/><Relationship Id="rId4"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tags" Target="../tags/tag23.xml"/><Relationship Id="rId7" Type="http://schemas.openxmlformats.org/officeDocument/2006/relationships/image" Target="../media/image11.png"/><Relationship Id="rId2" Type="http://schemas.openxmlformats.org/officeDocument/2006/relationships/tags" Target="../tags/tag22.xml"/><Relationship Id="rId1" Type="http://schemas.openxmlformats.org/officeDocument/2006/relationships/vmlDrawing" Target="../drawings/vmlDrawing11.vml"/><Relationship Id="rId6" Type="http://schemas.openxmlformats.org/officeDocument/2006/relationships/image" Target="../media/image1.emf"/><Relationship Id="rId5" Type="http://schemas.openxmlformats.org/officeDocument/2006/relationships/oleObject" Target="../embeddings/oleObject11.bin"/><Relationship Id="rId4"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bg>
      <p:bgPr>
        <a:solidFill>
          <a:schemeClr val="tx2"/>
        </a:solidFill>
        <a:effectLst/>
      </p:bgPr>
    </p:bg>
    <p:spTree>
      <p:nvGrpSpPr>
        <p:cNvPr id="1" name=""/>
        <p:cNvGrpSpPr/>
        <p:nvPr/>
      </p:nvGrpSpPr>
      <p:grpSpPr>
        <a:xfrm>
          <a:off x="0" y="0"/>
          <a:ext cx="0" cy="0"/>
          <a:chOff x="0" y="0"/>
          <a:chExt cx="0" cy="0"/>
        </a:xfrm>
      </p:grpSpPr>
      <p:graphicFrame>
        <p:nvGraphicFramePr>
          <p:cNvPr id="10" name="Object 9" hidden="1">
            <a:extLst>
              <a:ext uri="{FF2B5EF4-FFF2-40B4-BE49-F238E27FC236}">
                <a16:creationId xmlns:a16="http://schemas.microsoft.com/office/drawing/2014/main" id="{E1E140AB-2627-48E5-91C3-09597E3BD262}"/>
              </a:ext>
            </a:extLst>
          </p:cNvPr>
          <p:cNvGraphicFramePr>
            <a:graphicFrameLocks noChangeAspect="1"/>
          </p:cNvGraphicFramePr>
          <p:nvPr userDrawn="1">
            <p:custDataLst>
              <p:tags r:id="rId2"/>
            </p:custDataLst>
            <p:extLst>
              <p:ext uri="{D42A27DB-BD31-4B8C-83A1-F6EECF244321}">
                <p14:modId xmlns:p14="http://schemas.microsoft.com/office/powerpoint/2010/main" val="3691045562"/>
              </p:ext>
            </p:extLst>
          </p:nvPr>
        </p:nvGraphicFramePr>
        <p:xfrm>
          <a:off x="3764" y="1588"/>
          <a:ext cx="3764" cy="1588"/>
        </p:xfrm>
        <a:graphic>
          <a:graphicData uri="http://schemas.openxmlformats.org/presentationml/2006/ole">
            <mc:AlternateContent xmlns:mc="http://schemas.openxmlformats.org/markup-compatibility/2006">
              <mc:Choice xmlns:v="urn:schemas-microsoft-com:vml" Requires="v">
                <p:oleObj spid="_x0000_s2051" name="think-cell Slide" r:id="rId5" imgW="383" imgH="384" progId="TCLayout.ActiveDocument.1">
                  <p:embed/>
                </p:oleObj>
              </mc:Choice>
              <mc:Fallback>
                <p:oleObj name="think-cell Slide" r:id="rId5" imgW="383" imgH="384" progId="TCLayout.ActiveDocument.1">
                  <p:embed/>
                  <p:pic>
                    <p:nvPicPr>
                      <p:cNvPr id="10" name="Object 9" hidden="1">
                        <a:extLst>
                          <a:ext uri="{FF2B5EF4-FFF2-40B4-BE49-F238E27FC236}">
                            <a16:creationId xmlns:a16="http://schemas.microsoft.com/office/drawing/2014/main" id="{E1E140AB-2627-48E5-91C3-09597E3BD262}"/>
                          </a:ext>
                        </a:extLst>
                      </p:cNvPr>
                      <p:cNvPicPr/>
                      <p:nvPr/>
                    </p:nvPicPr>
                    <p:blipFill>
                      <a:blip r:embed="rId6"/>
                      <a:stretch>
                        <a:fillRect/>
                      </a:stretch>
                    </p:blipFill>
                    <p:spPr>
                      <a:xfrm>
                        <a:off x="3764" y="1588"/>
                        <a:ext cx="3764" cy="1588"/>
                      </a:xfrm>
                      <a:prstGeom prst="rect">
                        <a:avLst/>
                      </a:prstGeom>
                    </p:spPr>
                  </p:pic>
                </p:oleObj>
              </mc:Fallback>
            </mc:AlternateContent>
          </a:graphicData>
        </a:graphic>
      </p:graphicFrame>
      <p:sp>
        <p:nvSpPr>
          <p:cNvPr id="9" name="Rectangle 8" hidden="1">
            <a:extLst>
              <a:ext uri="{FF2B5EF4-FFF2-40B4-BE49-F238E27FC236}">
                <a16:creationId xmlns:a16="http://schemas.microsoft.com/office/drawing/2014/main" id="{C4059176-0B41-4573-A696-2D4F1E2EAF41}"/>
              </a:ext>
            </a:extLst>
          </p:cNvPr>
          <p:cNvSpPr/>
          <p:nvPr userDrawn="1">
            <p:custDataLst>
              <p:tags r:id="rId3"/>
            </p:custDataLst>
          </p:nvPr>
        </p:nvSpPr>
        <p:spPr>
          <a:xfrm>
            <a:off x="0" y="0"/>
            <a:ext cx="376296"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fr-FR" sz="5200" b="0" i="0" baseline="0" dirty="0">
              <a:latin typeface="Arial Black" panose="020B0A04020102020204" pitchFamily="34" charset="0"/>
              <a:ea typeface="+mj-ea"/>
              <a:cs typeface="+mj-cs"/>
              <a:sym typeface="Arial Black" panose="020B0A04020102020204" pitchFamily="34" charset="0"/>
            </a:endParaRPr>
          </a:p>
        </p:txBody>
      </p:sp>
      <p:pic>
        <p:nvPicPr>
          <p:cNvPr id="15" name="Picture 14" descr="A close up of a sign&#10;&#10;Description automatically generated">
            <a:extLst>
              <a:ext uri="{FF2B5EF4-FFF2-40B4-BE49-F238E27FC236}">
                <a16:creationId xmlns:a16="http://schemas.microsoft.com/office/drawing/2014/main" id="{DF4F2C7B-FEEF-4B6B-B759-2FA12FE3011B}"/>
              </a:ext>
            </a:extLst>
          </p:cNvPr>
          <p:cNvPicPr>
            <a:picLocks noChangeAspect="1"/>
          </p:cNvPicPr>
          <p:nvPr userDrawn="1"/>
        </p:nvPicPr>
        <p:blipFill rotWithShape="1">
          <a:blip r:embed="rId7">
            <a:alphaModFix/>
            <a:extLst>
              <a:ext uri="{28A0092B-C50C-407E-A947-70E740481C1C}">
                <a14:useLocalDpi xmlns:a14="http://schemas.microsoft.com/office/drawing/2010/main" val="0"/>
              </a:ext>
            </a:extLst>
          </a:blip>
          <a:srcRect l="16052" t="26452" r="3818" b="4905"/>
          <a:stretch/>
        </p:blipFill>
        <p:spPr>
          <a:xfrm>
            <a:off x="0" y="0"/>
            <a:ext cx="16256000" cy="9144000"/>
          </a:xfrm>
          <a:prstGeom prst="rect">
            <a:avLst/>
          </a:prstGeom>
        </p:spPr>
      </p:pic>
      <p:sp>
        <p:nvSpPr>
          <p:cNvPr id="11" name="Title 10">
            <a:extLst>
              <a:ext uri="{FF2B5EF4-FFF2-40B4-BE49-F238E27FC236}">
                <a16:creationId xmlns:a16="http://schemas.microsoft.com/office/drawing/2014/main" id="{C1ADF7C7-1A25-4DE0-BCB4-FFB3784973BE}"/>
              </a:ext>
            </a:extLst>
          </p:cNvPr>
          <p:cNvSpPr>
            <a:spLocks noGrp="1"/>
          </p:cNvSpPr>
          <p:nvPr>
            <p:ph type="title" hasCustomPrompt="1"/>
          </p:nvPr>
        </p:nvSpPr>
        <p:spPr>
          <a:xfrm>
            <a:off x="5613400" y="2971800"/>
            <a:ext cx="7850667" cy="1767417"/>
          </a:xfrm>
        </p:spPr>
        <p:txBody>
          <a:bodyPr lIns="0" tIns="0" rIns="0" bIns="0" anchor="b">
            <a:noAutofit/>
          </a:bodyPr>
          <a:lstStyle>
            <a:lvl1pPr algn="l">
              <a:lnSpc>
                <a:spcPct val="100000"/>
              </a:lnSpc>
              <a:defRPr sz="5200">
                <a:solidFill>
                  <a:schemeClr val="bg2"/>
                </a:solidFill>
              </a:defRPr>
            </a:lvl1pPr>
          </a:lstStyle>
          <a:p>
            <a:r>
              <a:rPr lang="fr-FR" dirty="0"/>
              <a:t>LES APPELS</a:t>
            </a:r>
            <a:br>
              <a:rPr lang="fr-FR" dirty="0"/>
            </a:br>
            <a:r>
              <a:rPr lang="fr-FR" dirty="0"/>
              <a:t>À PROJETS</a:t>
            </a:r>
            <a:br>
              <a:rPr lang="fr-FR" dirty="0"/>
            </a:br>
            <a:r>
              <a:rPr lang="fr-FR" dirty="0"/>
              <a:t>AU CCCA-BTP</a:t>
            </a:r>
          </a:p>
        </p:txBody>
      </p:sp>
      <p:sp>
        <p:nvSpPr>
          <p:cNvPr id="14" name="Text Placeholder 13">
            <a:extLst>
              <a:ext uri="{FF2B5EF4-FFF2-40B4-BE49-F238E27FC236}">
                <a16:creationId xmlns:a16="http://schemas.microsoft.com/office/drawing/2014/main" id="{D9F43B63-2077-489C-AFC9-B958318152AE}"/>
              </a:ext>
            </a:extLst>
          </p:cNvPr>
          <p:cNvSpPr>
            <a:spLocks noGrp="1"/>
          </p:cNvSpPr>
          <p:nvPr>
            <p:ph type="body" sz="quarter" idx="10" hasCustomPrompt="1"/>
          </p:nvPr>
        </p:nvSpPr>
        <p:spPr>
          <a:xfrm>
            <a:off x="5613400" y="5390750"/>
            <a:ext cx="7850667" cy="1354217"/>
          </a:xfrm>
        </p:spPr>
        <p:txBody>
          <a:bodyPr lIns="0" tIns="0" rIns="0" bIns="0">
            <a:spAutoFit/>
          </a:bodyPr>
          <a:lstStyle>
            <a:lvl1pPr marL="0" indent="0">
              <a:lnSpc>
                <a:spcPct val="100000"/>
              </a:lnSpc>
              <a:spcBef>
                <a:spcPts val="0"/>
              </a:spcBef>
              <a:buNone/>
              <a:defRPr sz="4400">
                <a:solidFill>
                  <a:schemeClr val="bg2"/>
                </a:solidFill>
              </a:defRPr>
            </a:lvl1pPr>
            <a:lvl2pPr marL="342900" indent="0">
              <a:buNone/>
              <a:defRPr/>
            </a:lvl2pPr>
            <a:lvl3pPr marL="685800" indent="0">
              <a:buNone/>
              <a:defRPr/>
            </a:lvl3pPr>
            <a:lvl4pPr marL="1028700" indent="0">
              <a:buNone/>
              <a:defRPr/>
            </a:lvl4pPr>
            <a:lvl5pPr marL="1371600" indent="0">
              <a:buNone/>
              <a:defRPr/>
            </a:lvl5pPr>
          </a:lstStyle>
          <a:p>
            <a:pPr lvl="0"/>
            <a:r>
              <a:rPr lang="fr-FR" noProof="0" dirty="0"/>
              <a:t>Règlement</a:t>
            </a:r>
            <a:r>
              <a:rPr lang="en-US" dirty="0"/>
              <a:t> </a:t>
            </a:r>
            <a:br>
              <a:rPr lang="en-US" dirty="0"/>
            </a:br>
            <a:r>
              <a:rPr lang="en-US" dirty="0"/>
              <a:t>de consultation</a:t>
            </a:r>
          </a:p>
        </p:txBody>
      </p:sp>
      <p:cxnSp>
        <p:nvCxnSpPr>
          <p:cNvPr id="12" name="Straight Connector 11">
            <a:extLst>
              <a:ext uri="{FF2B5EF4-FFF2-40B4-BE49-F238E27FC236}">
                <a16:creationId xmlns:a16="http://schemas.microsoft.com/office/drawing/2014/main" id="{3BB38F7E-6327-4200-AF84-AA1597F03247}"/>
              </a:ext>
            </a:extLst>
          </p:cNvPr>
          <p:cNvCxnSpPr>
            <a:cxnSpLocks/>
          </p:cNvCxnSpPr>
          <p:nvPr userDrawn="1"/>
        </p:nvCxnSpPr>
        <p:spPr>
          <a:xfrm>
            <a:off x="5613400" y="5097780"/>
            <a:ext cx="520700" cy="0"/>
          </a:xfrm>
          <a:prstGeom prst="line">
            <a:avLst/>
          </a:prstGeom>
          <a:ln w="44450" cap="sq">
            <a:solidFill>
              <a:schemeClr val="bg2"/>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8331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u 1">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7E6D71B0-95A3-4493-9D96-5908323A7020}"/>
              </a:ext>
            </a:extLst>
          </p:cNvPr>
          <p:cNvGraphicFramePr>
            <a:graphicFrameLocks noChangeAspect="1"/>
          </p:cNvGraphicFramePr>
          <p:nvPr userDrawn="1">
            <p:custDataLst>
              <p:tags r:id="rId2"/>
            </p:custDataLst>
            <p:extLst>
              <p:ext uri="{D42A27DB-BD31-4B8C-83A1-F6EECF244321}">
                <p14:modId xmlns:p14="http://schemas.microsoft.com/office/powerpoint/2010/main" val="838771845"/>
              </p:ext>
            </p:extLst>
          </p:nvPr>
        </p:nvGraphicFramePr>
        <p:xfrm>
          <a:off x="3764" y="1588"/>
          <a:ext cx="3764" cy="1588"/>
        </p:xfrm>
        <a:graphic>
          <a:graphicData uri="http://schemas.openxmlformats.org/presentationml/2006/ole">
            <mc:AlternateContent xmlns:mc="http://schemas.openxmlformats.org/markup-compatibility/2006">
              <mc:Choice xmlns:v="urn:schemas-microsoft-com:vml" Requires="v">
                <p:oleObj spid="_x0000_s12291" name="think-cell Slide" r:id="rId5" imgW="383" imgH="384" progId="TCLayout.ActiveDocument.1">
                  <p:embed/>
                </p:oleObj>
              </mc:Choice>
              <mc:Fallback>
                <p:oleObj name="think-cell Slide" r:id="rId5" imgW="383" imgH="384" progId="TCLayout.ActiveDocument.1">
                  <p:embed/>
                  <p:pic>
                    <p:nvPicPr>
                      <p:cNvPr id="9" name="Object 8" hidden="1">
                        <a:extLst>
                          <a:ext uri="{FF2B5EF4-FFF2-40B4-BE49-F238E27FC236}">
                            <a16:creationId xmlns:a16="http://schemas.microsoft.com/office/drawing/2014/main" id="{7E6D71B0-95A3-4493-9D96-5908323A7020}"/>
                          </a:ext>
                        </a:extLst>
                      </p:cNvPr>
                      <p:cNvPicPr/>
                      <p:nvPr/>
                    </p:nvPicPr>
                    <p:blipFill>
                      <a:blip r:embed="rId6"/>
                      <a:stretch>
                        <a:fillRect/>
                      </a:stretch>
                    </p:blipFill>
                    <p:spPr>
                      <a:xfrm>
                        <a:off x="3764" y="1588"/>
                        <a:ext cx="3764" cy="1588"/>
                      </a:xfrm>
                      <a:prstGeom prst="rect">
                        <a:avLst/>
                      </a:prstGeom>
                    </p:spPr>
                  </p:pic>
                </p:oleObj>
              </mc:Fallback>
            </mc:AlternateContent>
          </a:graphicData>
        </a:graphic>
      </p:graphicFrame>
      <p:sp>
        <p:nvSpPr>
          <p:cNvPr id="8" name="Rectangle 7" hidden="1">
            <a:extLst>
              <a:ext uri="{FF2B5EF4-FFF2-40B4-BE49-F238E27FC236}">
                <a16:creationId xmlns:a16="http://schemas.microsoft.com/office/drawing/2014/main" id="{730B3DDA-1A61-4EE4-AB39-49E465C883C7}"/>
              </a:ext>
            </a:extLst>
          </p:cNvPr>
          <p:cNvSpPr/>
          <p:nvPr userDrawn="1">
            <p:custDataLst>
              <p:tags r:id="rId3"/>
            </p:custDataLst>
          </p:nvPr>
        </p:nvSpPr>
        <p:spPr>
          <a:xfrm>
            <a:off x="0" y="0"/>
            <a:ext cx="376296"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3300" b="0" i="0" baseline="0" dirty="0">
              <a:latin typeface="Calibri Light" panose="020F0302020204030204" pitchFamily="34" charset="0"/>
              <a:ea typeface="+mj-ea"/>
              <a:cs typeface="+mj-cs"/>
              <a:sym typeface="Calibri Light" panose="020F0302020204030204" pitchFamily="34" charset="0"/>
            </a:endParaRPr>
          </a:p>
        </p:txBody>
      </p:sp>
      <p:pic>
        <p:nvPicPr>
          <p:cNvPr id="4" name="Graphic 3">
            <a:extLst>
              <a:ext uri="{FF2B5EF4-FFF2-40B4-BE49-F238E27FC236}">
                <a16:creationId xmlns:a16="http://schemas.microsoft.com/office/drawing/2014/main" id="{B93F0479-CF12-4584-B5BE-D6B04BA686A9}"/>
              </a:ext>
            </a:extLst>
          </p:cNvPr>
          <p:cNvPicPr>
            <a:picLocks noChangeAspect="1"/>
          </p:cNvPicPr>
          <p:nvPr userDrawn="1"/>
        </p:nvPicPr>
        <p:blipFill>
          <a:blip r:embed="rId7">
            <a:extLst>
              <a:ext uri="{96DAC541-7B7A-43D3-8B79-37D633B846F1}">
                <asvg:svgBlip xmlns:asvg="http://schemas.microsoft.com/office/drawing/2016/SVG/main" r:embed="rId8"/>
              </a:ext>
            </a:extLst>
          </a:blip>
          <a:stretch>
            <a:fillRect/>
          </a:stretch>
        </p:blipFill>
        <p:spPr>
          <a:xfrm>
            <a:off x="3654898" y="628569"/>
            <a:ext cx="11223152" cy="8115462"/>
          </a:xfrm>
          <a:prstGeom prst="rect">
            <a:avLst/>
          </a:prstGeom>
        </p:spPr>
      </p:pic>
      <p:sp>
        <p:nvSpPr>
          <p:cNvPr id="7" name="Footer Placeholder 4">
            <a:extLst>
              <a:ext uri="{FF2B5EF4-FFF2-40B4-BE49-F238E27FC236}">
                <a16:creationId xmlns:a16="http://schemas.microsoft.com/office/drawing/2014/main" id="{83565B5C-7ABD-43FB-9717-1EBE026B20A4}"/>
              </a:ext>
            </a:extLst>
          </p:cNvPr>
          <p:cNvSpPr>
            <a:spLocks noGrp="1"/>
          </p:cNvSpPr>
          <p:nvPr>
            <p:ph type="ftr" sz="quarter" idx="3"/>
          </p:nvPr>
        </p:nvSpPr>
        <p:spPr>
          <a:xfrm>
            <a:off x="775927" y="8691974"/>
            <a:ext cx="1688666" cy="107722"/>
          </a:xfrm>
          <a:prstGeom prst="rect">
            <a:avLst/>
          </a:prstGeom>
        </p:spPr>
        <p:txBody>
          <a:bodyPr vert="horz" wrap="square" lIns="0" tIns="0" rIns="0" bIns="0" rtlCol="0" anchor="ctr">
            <a:noAutofit/>
          </a:bodyPr>
          <a:lstStyle>
            <a:lvl1pPr algn="l">
              <a:defRPr sz="800">
                <a:solidFill>
                  <a:schemeClr val="tx1"/>
                </a:solidFill>
              </a:defRPr>
            </a:lvl1pPr>
          </a:lstStyle>
          <a:p>
            <a:r>
              <a:rPr lang="fr-FR" dirty="0"/>
              <a:t>PARTIE I — Informations générales</a:t>
            </a:r>
          </a:p>
        </p:txBody>
      </p:sp>
      <p:sp>
        <p:nvSpPr>
          <p:cNvPr id="11" name="Slide Number Placeholder 3">
            <a:extLst>
              <a:ext uri="{FF2B5EF4-FFF2-40B4-BE49-F238E27FC236}">
                <a16:creationId xmlns:a16="http://schemas.microsoft.com/office/drawing/2014/main" id="{C3CAED73-D7A8-481B-9E5B-1EE9E72DF85F}"/>
              </a:ext>
            </a:extLst>
          </p:cNvPr>
          <p:cNvSpPr>
            <a:spLocks noGrp="1"/>
          </p:cNvSpPr>
          <p:nvPr>
            <p:ph type="sldNum" sz="quarter" idx="4"/>
          </p:nvPr>
        </p:nvSpPr>
        <p:spPr>
          <a:xfrm>
            <a:off x="2496909" y="8691973"/>
            <a:ext cx="1438933" cy="107722"/>
          </a:xfrm>
          <a:prstGeom prst="rect">
            <a:avLst/>
          </a:prstGeom>
        </p:spPr>
        <p:txBody>
          <a:bodyPr vert="horz" wrap="none" lIns="0" tIns="45720" rIns="0" bIns="45720" rtlCol="0" anchor="ctr"/>
          <a:lstStyle>
            <a:lvl1pPr algn="l">
              <a:defRPr lang="en-US" sz="800" kern="1200" smtClean="0">
                <a:solidFill>
                  <a:schemeClr val="tx1"/>
                </a:solidFill>
                <a:latin typeface="+mn-lt"/>
                <a:ea typeface="+mn-ea"/>
                <a:cs typeface="+mn-cs"/>
              </a:defRPr>
            </a:lvl1pPr>
          </a:lstStyle>
          <a:p>
            <a:r>
              <a:rPr lang="fr-FR" dirty="0"/>
              <a:t>— Page </a:t>
            </a:r>
            <a:fld id="{6494E666-BBE8-48D7-87C5-2103F8BE7680}" type="slidenum">
              <a:rPr lang="fr-FR" smtClean="0"/>
              <a:pPr/>
              <a:t>‹N°›</a:t>
            </a:fld>
            <a:endParaRPr lang="fr-FR" dirty="0"/>
          </a:p>
        </p:txBody>
      </p:sp>
      <p:sp>
        <p:nvSpPr>
          <p:cNvPr id="13" name="Content Placeholder 2">
            <a:extLst>
              <a:ext uri="{FF2B5EF4-FFF2-40B4-BE49-F238E27FC236}">
                <a16:creationId xmlns:a16="http://schemas.microsoft.com/office/drawing/2014/main" id="{6FA2DC33-53B7-43C7-8A71-DD073B46478A}"/>
              </a:ext>
            </a:extLst>
          </p:cNvPr>
          <p:cNvSpPr>
            <a:spLocks noGrp="1"/>
          </p:cNvSpPr>
          <p:nvPr>
            <p:ph idx="1"/>
          </p:nvPr>
        </p:nvSpPr>
        <p:spPr>
          <a:xfrm>
            <a:off x="775927" y="2119500"/>
            <a:ext cx="7161573" cy="6033900"/>
          </a:xfrm>
        </p:spPr>
        <p:txBody>
          <a:bodyPr lIns="0" tIns="0" rIns="0" bIns="0">
            <a:noAutofit/>
          </a:bodyPr>
          <a:lstStyle>
            <a:lvl1pPr>
              <a:lnSpc>
                <a:spcPct val="100000"/>
              </a:lnSpc>
              <a:spcBef>
                <a:spcPts val="1000"/>
              </a:spcBef>
              <a:defRPr sz="1200"/>
            </a:lvl1pPr>
            <a:lvl2pPr>
              <a:lnSpc>
                <a:spcPct val="100000"/>
              </a:lnSpc>
              <a:spcBef>
                <a:spcPts val="1000"/>
              </a:spcBef>
              <a:defRPr sz="1400"/>
            </a:lvl2pPr>
            <a:lvl3pPr marL="180975" indent="-180975">
              <a:lnSpc>
                <a:spcPct val="100000"/>
              </a:lnSpc>
              <a:spcBef>
                <a:spcPts val="0"/>
              </a:spcBef>
              <a:defRPr sz="1200"/>
            </a:lvl3pPr>
            <a:lvl4pPr marL="180975" indent="0">
              <a:lnSpc>
                <a:spcPct val="100000"/>
              </a:lnSpc>
              <a:spcBef>
                <a:spcPts val="0"/>
              </a:spcBef>
              <a:defRPr sz="1200"/>
            </a:lvl4pPr>
            <a:lvl5pPr marL="285750" indent="-95250">
              <a:lnSpc>
                <a:spcPct val="100000"/>
              </a:lnSpc>
              <a:spcBef>
                <a:spcPts val="0"/>
              </a:spcBef>
              <a:defRPr sz="1200"/>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Tree>
    <p:extLst>
      <p:ext uri="{BB962C8B-B14F-4D97-AF65-F5344CB8AC3E}">
        <p14:creationId xmlns:p14="http://schemas.microsoft.com/office/powerpoint/2010/main" val="5411938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u 2">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7E6D71B0-95A3-4493-9D96-5908323A7020}"/>
              </a:ext>
            </a:extLst>
          </p:cNvPr>
          <p:cNvGraphicFramePr>
            <a:graphicFrameLocks noChangeAspect="1"/>
          </p:cNvGraphicFramePr>
          <p:nvPr userDrawn="1">
            <p:custDataLst>
              <p:tags r:id="rId2"/>
            </p:custDataLst>
            <p:extLst>
              <p:ext uri="{D42A27DB-BD31-4B8C-83A1-F6EECF244321}">
                <p14:modId xmlns:p14="http://schemas.microsoft.com/office/powerpoint/2010/main" val="2629833547"/>
              </p:ext>
            </p:extLst>
          </p:nvPr>
        </p:nvGraphicFramePr>
        <p:xfrm>
          <a:off x="3764" y="1588"/>
          <a:ext cx="3764" cy="1588"/>
        </p:xfrm>
        <a:graphic>
          <a:graphicData uri="http://schemas.openxmlformats.org/presentationml/2006/ole">
            <mc:AlternateContent xmlns:mc="http://schemas.openxmlformats.org/markup-compatibility/2006">
              <mc:Choice xmlns:v="urn:schemas-microsoft-com:vml" Requires="v">
                <p:oleObj spid="_x0000_s13315" name="think-cell Slide" r:id="rId5" imgW="383" imgH="384" progId="TCLayout.ActiveDocument.1">
                  <p:embed/>
                </p:oleObj>
              </mc:Choice>
              <mc:Fallback>
                <p:oleObj name="think-cell Slide" r:id="rId5" imgW="383" imgH="384" progId="TCLayout.ActiveDocument.1">
                  <p:embed/>
                  <p:pic>
                    <p:nvPicPr>
                      <p:cNvPr id="9" name="Object 8" hidden="1">
                        <a:extLst>
                          <a:ext uri="{FF2B5EF4-FFF2-40B4-BE49-F238E27FC236}">
                            <a16:creationId xmlns:a16="http://schemas.microsoft.com/office/drawing/2014/main" id="{7E6D71B0-95A3-4493-9D96-5908323A7020}"/>
                          </a:ext>
                        </a:extLst>
                      </p:cNvPr>
                      <p:cNvPicPr/>
                      <p:nvPr/>
                    </p:nvPicPr>
                    <p:blipFill>
                      <a:blip r:embed="rId6"/>
                      <a:stretch>
                        <a:fillRect/>
                      </a:stretch>
                    </p:blipFill>
                    <p:spPr>
                      <a:xfrm>
                        <a:off x="3764" y="1588"/>
                        <a:ext cx="3764" cy="1588"/>
                      </a:xfrm>
                      <a:prstGeom prst="rect">
                        <a:avLst/>
                      </a:prstGeom>
                    </p:spPr>
                  </p:pic>
                </p:oleObj>
              </mc:Fallback>
            </mc:AlternateContent>
          </a:graphicData>
        </a:graphic>
      </p:graphicFrame>
      <p:sp>
        <p:nvSpPr>
          <p:cNvPr id="8" name="Rectangle 7" hidden="1">
            <a:extLst>
              <a:ext uri="{FF2B5EF4-FFF2-40B4-BE49-F238E27FC236}">
                <a16:creationId xmlns:a16="http://schemas.microsoft.com/office/drawing/2014/main" id="{730B3DDA-1A61-4EE4-AB39-49E465C883C7}"/>
              </a:ext>
            </a:extLst>
          </p:cNvPr>
          <p:cNvSpPr/>
          <p:nvPr userDrawn="1">
            <p:custDataLst>
              <p:tags r:id="rId3"/>
            </p:custDataLst>
          </p:nvPr>
        </p:nvSpPr>
        <p:spPr>
          <a:xfrm>
            <a:off x="0" y="0"/>
            <a:ext cx="376296"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3300" b="0" i="0" baseline="0" dirty="0">
              <a:latin typeface="Calibri Light" panose="020F0302020204030204" pitchFamily="34" charset="0"/>
              <a:ea typeface="+mj-ea"/>
              <a:cs typeface="+mj-cs"/>
              <a:sym typeface="Calibri Light" panose="020F0302020204030204" pitchFamily="34" charset="0"/>
            </a:endParaRPr>
          </a:p>
        </p:txBody>
      </p:sp>
      <p:sp>
        <p:nvSpPr>
          <p:cNvPr id="3" name="Content Placeholder 2"/>
          <p:cNvSpPr>
            <a:spLocks noGrp="1"/>
          </p:cNvSpPr>
          <p:nvPr>
            <p:ph idx="1"/>
          </p:nvPr>
        </p:nvSpPr>
        <p:spPr>
          <a:xfrm>
            <a:off x="775927" y="2119500"/>
            <a:ext cx="7161573" cy="6033900"/>
          </a:xfrm>
        </p:spPr>
        <p:txBody>
          <a:bodyPr lIns="0" tIns="0" rIns="0" bIns="0">
            <a:noAutofit/>
          </a:bodyPr>
          <a:lstStyle>
            <a:lvl1pPr>
              <a:lnSpc>
                <a:spcPct val="100000"/>
              </a:lnSpc>
              <a:spcBef>
                <a:spcPts val="1000"/>
              </a:spcBef>
              <a:defRPr sz="1200"/>
            </a:lvl1pPr>
            <a:lvl2pPr>
              <a:lnSpc>
                <a:spcPct val="100000"/>
              </a:lnSpc>
              <a:spcBef>
                <a:spcPts val="1000"/>
              </a:spcBef>
              <a:defRPr sz="1400"/>
            </a:lvl2pPr>
            <a:lvl3pPr marL="180975" indent="-180975">
              <a:lnSpc>
                <a:spcPct val="100000"/>
              </a:lnSpc>
              <a:spcBef>
                <a:spcPts val="0"/>
              </a:spcBef>
              <a:defRPr sz="1200"/>
            </a:lvl3pPr>
            <a:lvl4pPr marL="180975" indent="0">
              <a:lnSpc>
                <a:spcPct val="100000"/>
              </a:lnSpc>
              <a:spcBef>
                <a:spcPts val="0"/>
              </a:spcBef>
              <a:defRPr sz="1200"/>
            </a:lvl4pPr>
            <a:lvl5pPr marL="285750" indent="-95250">
              <a:lnSpc>
                <a:spcPct val="100000"/>
              </a:lnSpc>
              <a:spcBef>
                <a:spcPts val="0"/>
              </a:spcBef>
              <a:defRPr sz="1200"/>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10" name="Footer Placeholder 4">
            <a:extLst>
              <a:ext uri="{FF2B5EF4-FFF2-40B4-BE49-F238E27FC236}">
                <a16:creationId xmlns:a16="http://schemas.microsoft.com/office/drawing/2014/main" id="{85A66F3D-A8BD-48D3-9E90-F727B4C6EEF8}"/>
              </a:ext>
            </a:extLst>
          </p:cNvPr>
          <p:cNvSpPr>
            <a:spLocks noGrp="1"/>
          </p:cNvSpPr>
          <p:nvPr>
            <p:ph type="ftr" sz="quarter" idx="3"/>
          </p:nvPr>
        </p:nvSpPr>
        <p:spPr>
          <a:xfrm>
            <a:off x="775927" y="8691974"/>
            <a:ext cx="1688666" cy="107722"/>
          </a:xfrm>
          <a:prstGeom prst="rect">
            <a:avLst/>
          </a:prstGeom>
        </p:spPr>
        <p:txBody>
          <a:bodyPr vert="horz" wrap="square" lIns="0" tIns="0" rIns="0" bIns="0" rtlCol="0" anchor="ctr">
            <a:noAutofit/>
          </a:bodyPr>
          <a:lstStyle>
            <a:lvl1pPr algn="l">
              <a:defRPr sz="800">
                <a:solidFill>
                  <a:schemeClr val="tx1"/>
                </a:solidFill>
              </a:defRPr>
            </a:lvl1pPr>
          </a:lstStyle>
          <a:p>
            <a:r>
              <a:rPr lang="fr-FR" dirty="0"/>
              <a:t>PARTIE I — Informations générales</a:t>
            </a:r>
          </a:p>
        </p:txBody>
      </p:sp>
      <p:sp>
        <p:nvSpPr>
          <p:cNvPr id="13" name="Slide Number Placeholder 3">
            <a:extLst>
              <a:ext uri="{FF2B5EF4-FFF2-40B4-BE49-F238E27FC236}">
                <a16:creationId xmlns:a16="http://schemas.microsoft.com/office/drawing/2014/main" id="{327E4320-0C31-4704-BFCC-30E93111BA07}"/>
              </a:ext>
            </a:extLst>
          </p:cNvPr>
          <p:cNvSpPr>
            <a:spLocks noGrp="1"/>
          </p:cNvSpPr>
          <p:nvPr>
            <p:ph type="sldNum" sz="quarter" idx="4"/>
          </p:nvPr>
        </p:nvSpPr>
        <p:spPr>
          <a:xfrm>
            <a:off x="2496909" y="8691973"/>
            <a:ext cx="1438933" cy="107722"/>
          </a:xfrm>
          <a:prstGeom prst="rect">
            <a:avLst/>
          </a:prstGeom>
        </p:spPr>
        <p:txBody>
          <a:bodyPr vert="horz" wrap="none" lIns="0" tIns="45720" rIns="0" bIns="45720" rtlCol="0" anchor="ctr"/>
          <a:lstStyle>
            <a:lvl1pPr algn="l">
              <a:defRPr lang="en-US" sz="800" kern="1200" smtClean="0">
                <a:solidFill>
                  <a:schemeClr val="tx1"/>
                </a:solidFill>
                <a:latin typeface="+mn-lt"/>
                <a:ea typeface="+mn-ea"/>
                <a:cs typeface="+mn-cs"/>
              </a:defRPr>
            </a:lvl1pPr>
          </a:lstStyle>
          <a:p>
            <a:r>
              <a:rPr lang="fr-FR" dirty="0"/>
              <a:t>— Page </a:t>
            </a:r>
            <a:fld id="{6494E666-BBE8-48D7-87C5-2103F8BE7680}" type="slidenum">
              <a:rPr lang="fr-FR" smtClean="0"/>
              <a:pPr/>
              <a:t>‹N°›</a:t>
            </a:fld>
            <a:endParaRPr lang="fr-FR" dirty="0"/>
          </a:p>
        </p:txBody>
      </p:sp>
      <p:pic>
        <p:nvPicPr>
          <p:cNvPr id="5" name="Graphic 4">
            <a:extLst>
              <a:ext uri="{FF2B5EF4-FFF2-40B4-BE49-F238E27FC236}">
                <a16:creationId xmlns:a16="http://schemas.microsoft.com/office/drawing/2014/main" id="{D555E04C-57B6-4153-990C-A08B9A0FF00B}"/>
              </a:ext>
            </a:extLst>
          </p:cNvPr>
          <p:cNvPicPr>
            <a:picLocks noChangeAspect="1"/>
          </p:cNvPicPr>
          <p:nvPr userDrawn="1"/>
        </p:nvPicPr>
        <p:blipFill rotWithShape="1">
          <a:blip r:embed="rId7">
            <a:extLst>
              <a:ext uri="{96DAC541-7B7A-43D3-8B79-37D633B846F1}">
                <asvg:svgBlip xmlns:asvg="http://schemas.microsoft.com/office/drawing/2016/SVG/main" r:embed="rId8"/>
              </a:ext>
            </a:extLst>
          </a:blip>
          <a:srcRect t="17800"/>
          <a:stretch/>
        </p:blipFill>
        <p:spPr>
          <a:xfrm>
            <a:off x="4102100" y="0"/>
            <a:ext cx="8966200" cy="1507548"/>
          </a:xfrm>
          <a:prstGeom prst="rect">
            <a:avLst/>
          </a:prstGeom>
        </p:spPr>
      </p:pic>
      <p:sp>
        <p:nvSpPr>
          <p:cNvPr id="17" name="Content Placeholder 2">
            <a:extLst>
              <a:ext uri="{FF2B5EF4-FFF2-40B4-BE49-F238E27FC236}">
                <a16:creationId xmlns:a16="http://schemas.microsoft.com/office/drawing/2014/main" id="{9AAEB611-13DC-48E9-95CB-392307829A02}"/>
              </a:ext>
            </a:extLst>
          </p:cNvPr>
          <p:cNvSpPr>
            <a:spLocks noGrp="1"/>
          </p:cNvSpPr>
          <p:nvPr>
            <p:ph idx="11"/>
          </p:nvPr>
        </p:nvSpPr>
        <p:spPr>
          <a:xfrm>
            <a:off x="8357827" y="2119500"/>
            <a:ext cx="7161573" cy="6033900"/>
          </a:xfrm>
        </p:spPr>
        <p:txBody>
          <a:bodyPr lIns="0" tIns="0" rIns="0" bIns="0">
            <a:noAutofit/>
          </a:bodyPr>
          <a:lstStyle>
            <a:lvl1pPr>
              <a:lnSpc>
                <a:spcPct val="100000"/>
              </a:lnSpc>
              <a:spcBef>
                <a:spcPts val="1000"/>
              </a:spcBef>
              <a:defRPr sz="1200"/>
            </a:lvl1pPr>
            <a:lvl2pPr>
              <a:lnSpc>
                <a:spcPct val="100000"/>
              </a:lnSpc>
              <a:spcBef>
                <a:spcPts val="1000"/>
              </a:spcBef>
              <a:defRPr sz="1400"/>
            </a:lvl2pPr>
            <a:lvl3pPr marL="180975" indent="-180975">
              <a:lnSpc>
                <a:spcPct val="100000"/>
              </a:lnSpc>
              <a:spcBef>
                <a:spcPts val="0"/>
              </a:spcBef>
              <a:defRPr sz="1200"/>
            </a:lvl3pPr>
            <a:lvl4pPr marL="180975" indent="0">
              <a:lnSpc>
                <a:spcPct val="100000"/>
              </a:lnSpc>
              <a:spcBef>
                <a:spcPts val="0"/>
              </a:spcBef>
              <a:defRPr sz="1200"/>
            </a:lvl4pPr>
            <a:lvl5pPr marL="285750" indent="-95250">
              <a:lnSpc>
                <a:spcPct val="100000"/>
              </a:lnSpc>
              <a:spcBef>
                <a:spcPts val="0"/>
              </a:spcBef>
              <a:defRPr sz="1200"/>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Tree>
    <p:extLst>
      <p:ext uri="{BB962C8B-B14F-4D97-AF65-F5344CB8AC3E}">
        <p14:creationId xmlns:p14="http://schemas.microsoft.com/office/powerpoint/2010/main" val="453276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FIn">
    <p:bg>
      <p:bgPr>
        <a:solidFill>
          <a:schemeClr val="tx2"/>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60EEA40D-BA33-4F1F-9EE5-753DF110C17A}"/>
              </a:ext>
            </a:extLst>
          </p:cNvPr>
          <p:cNvGraphicFramePr>
            <a:graphicFrameLocks noChangeAspect="1"/>
          </p:cNvGraphicFramePr>
          <p:nvPr userDrawn="1">
            <p:custDataLst>
              <p:tags r:id="rId2"/>
            </p:custDataLst>
            <p:extLst>
              <p:ext uri="{D42A27DB-BD31-4B8C-83A1-F6EECF244321}">
                <p14:modId xmlns:p14="http://schemas.microsoft.com/office/powerpoint/2010/main" val="2071220551"/>
              </p:ext>
            </p:extLst>
          </p:nvPr>
        </p:nvGraphicFramePr>
        <p:xfrm>
          <a:off x="3764" y="1588"/>
          <a:ext cx="3764" cy="1588"/>
        </p:xfrm>
        <a:graphic>
          <a:graphicData uri="http://schemas.openxmlformats.org/presentationml/2006/ole">
            <mc:AlternateContent xmlns:mc="http://schemas.openxmlformats.org/markup-compatibility/2006">
              <mc:Choice xmlns:v="urn:schemas-microsoft-com:vml" Requires="v">
                <p:oleObj spid="_x0000_s14339" name="think-cell Slide" r:id="rId5" imgW="383" imgH="384" progId="TCLayout.ActiveDocument.1">
                  <p:embed/>
                </p:oleObj>
              </mc:Choice>
              <mc:Fallback>
                <p:oleObj name="think-cell Slide" r:id="rId5" imgW="383" imgH="384" progId="TCLayout.ActiveDocument.1">
                  <p:embed/>
                  <p:pic>
                    <p:nvPicPr>
                      <p:cNvPr id="7" name="Object 6" hidden="1">
                        <a:extLst>
                          <a:ext uri="{FF2B5EF4-FFF2-40B4-BE49-F238E27FC236}">
                            <a16:creationId xmlns:a16="http://schemas.microsoft.com/office/drawing/2014/main" id="{60EEA40D-BA33-4F1F-9EE5-753DF110C17A}"/>
                          </a:ext>
                        </a:extLst>
                      </p:cNvPr>
                      <p:cNvPicPr/>
                      <p:nvPr/>
                    </p:nvPicPr>
                    <p:blipFill>
                      <a:blip r:embed="rId6"/>
                      <a:stretch>
                        <a:fillRect/>
                      </a:stretch>
                    </p:blipFill>
                    <p:spPr>
                      <a:xfrm>
                        <a:off x="3764" y="1588"/>
                        <a:ext cx="3764" cy="1588"/>
                      </a:xfrm>
                      <a:prstGeom prst="rect">
                        <a:avLst/>
                      </a:prstGeom>
                    </p:spPr>
                  </p:pic>
                </p:oleObj>
              </mc:Fallback>
            </mc:AlternateContent>
          </a:graphicData>
        </a:graphic>
      </p:graphicFrame>
      <p:sp>
        <p:nvSpPr>
          <p:cNvPr id="20" name="Rectangle 19" hidden="1">
            <a:extLst>
              <a:ext uri="{FF2B5EF4-FFF2-40B4-BE49-F238E27FC236}">
                <a16:creationId xmlns:a16="http://schemas.microsoft.com/office/drawing/2014/main" id="{65CB5D1D-7F31-481F-993E-9134336BB995}"/>
              </a:ext>
            </a:extLst>
          </p:cNvPr>
          <p:cNvSpPr/>
          <p:nvPr userDrawn="1">
            <p:custDataLst>
              <p:tags r:id="rId3"/>
            </p:custDataLst>
          </p:nvPr>
        </p:nvSpPr>
        <p:spPr>
          <a:xfrm>
            <a:off x="0" y="0"/>
            <a:ext cx="376296"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t" anchorCtr="0">
            <a:noAutofit/>
          </a:bodyPr>
          <a:lstStyle/>
          <a:p>
            <a:pPr marL="0" lvl="0" indent="0" algn="l"/>
            <a:endParaRPr lang="fr-FR" sz="1300" b="0" i="0" baseline="0" dirty="0">
              <a:latin typeface="Arial Black" panose="020B0A04020102020204" pitchFamily="34" charset="0"/>
              <a:ea typeface="+mj-ea"/>
              <a:cs typeface="+mj-cs"/>
              <a:sym typeface="Arial Black" panose="020B0A04020102020204" pitchFamily="34" charset="0"/>
            </a:endParaRPr>
          </a:p>
        </p:txBody>
      </p:sp>
      <p:pic>
        <p:nvPicPr>
          <p:cNvPr id="26" name="Picture 25" descr="A close up of a sign&#10;&#10;Description automatically generated">
            <a:extLst>
              <a:ext uri="{FF2B5EF4-FFF2-40B4-BE49-F238E27FC236}">
                <a16:creationId xmlns:a16="http://schemas.microsoft.com/office/drawing/2014/main" id="{82238798-8413-4125-AE5F-B991C85C10CF}"/>
              </a:ext>
            </a:extLst>
          </p:cNvPr>
          <p:cNvPicPr>
            <a:picLocks noChangeAspect="1"/>
          </p:cNvPicPr>
          <p:nvPr userDrawn="1"/>
        </p:nvPicPr>
        <p:blipFill rotWithShape="1">
          <a:blip r:embed="rId7">
            <a:alphaModFix/>
            <a:extLst>
              <a:ext uri="{28A0092B-C50C-407E-A947-70E740481C1C}">
                <a14:useLocalDpi xmlns:a14="http://schemas.microsoft.com/office/drawing/2010/main" val="0"/>
              </a:ext>
            </a:extLst>
          </a:blip>
          <a:srcRect l="16052" t="26452" r="3818" b="4905"/>
          <a:stretch/>
        </p:blipFill>
        <p:spPr>
          <a:xfrm>
            <a:off x="0" y="0"/>
            <a:ext cx="16256000" cy="9144000"/>
          </a:xfrm>
          <a:prstGeom prst="rect">
            <a:avLst/>
          </a:prstGeom>
        </p:spPr>
      </p:pic>
      <p:sp>
        <p:nvSpPr>
          <p:cNvPr id="11" name="Rectangle 10">
            <a:extLst>
              <a:ext uri="{FF2B5EF4-FFF2-40B4-BE49-F238E27FC236}">
                <a16:creationId xmlns:a16="http://schemas.microsoft.com/office/drawing/2014/main" id="{A4570170-EB70-4D92-B904-F039DAFAEC12}"/>
              </a:ext>
            </a:extLst>
          </p:cNvPr>
          <p:cNvSpPr/>
          <p:nvPr userDrawn="1"/>
        </p:nvSpPr>
        <p:spPr>
          <a:xfrm>
            <a:off x="342900" y="4914900"/>
            <a:ext cx="13258800" cy="42291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400" dirty="0"/>
          </a:p>
        </p:txBody>
      </p:sp>
      <p:sp>
        <p:nvSpPr>
          <p:cNvPr id="27" name="Rectangle 26">
            <a:extLst>
              <a:ext uri="{FF2B5EF4-FFF2-40B4-BE49-F238E27FC236}">
                <a16:creationId xmlns:a16="http://schemas.microsoft.com/office/drawing/2014/main" id="{8EBCD8C4-839F-4739-B3DF-E0F6C3BFECE6}"/>
              </a:ext>
            </a:extLst>
          </p:cNvPr>
          <p:cNvSpPr/>
          <p:nvPr userDrawn="1"/>
        </p:nvSpPr>
        <p:spPr>
          <a:xfrm>
            <a:off x="11601450" y="0"/>
            <a:ext cx="4654550" cy="42291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400" dirty="0"/>
          </a:p>
        </p:txBody>
      </p:sp>
      <p:grpSp>
        <p:nvGrpSpPr>
          <p:cNvPr id="13" name="Group 12">
            <a:extLst>
              <a:ext uri="{FF2B5EF4-FFF2-40B4-BE49-F238E27FC236}">
                <a16:creationId xmlns:a16="http://schemas.microsoft.com/office/drawing/2014/main" id="{DAE3B049-C7F2-428D-A574-C976F2C0ECC8}"/>
              </a:ext>
            </a:extLst>
          </p:cNvPr>
          <p:cNvGrpSpPr>
            <a:grpSpLocks/>
          </p:cNvGrpSpPr>
          <p:nvPr userDrawn="1"/>
        </p:nvGrpSpPr>
        <p:grpSpPr>
          <a:xfrm>
            <a:off x="5859648" y="2482019"/>
            <a:ext cx="4536703" cy="4087489"/>
            <a:chOff x="2172947" y="3498019"/>
            <a:chExt cx="2500387" cy="2252804"/>
          </a:xfrm>
        </p:grpSpPr>
        <p:sp>
          <p:nvSpPr>
            <p:cNvPr id="14" name="Title 18">
              <a:extLst>
                <a:ext uri="{FF2B5EF4-FFF2-40B4-BE49-F238E27FC236}">
                  <a16:creationId xmlns:a16="http://schemas.microsoft.com/office/drawing/2014/main" id="{5D3BC2E7-25B4-4C22-924E-1CF22A72751E}"/>
                </a:ext>
              </a:extLst>
            </p:cNvPr>
            <p:cNvSpPr txBox="1">
              <a:spLocks/>
            </p:cNvSpPr>
            <p:nvPr userDrawn="1"/>
          </p:nvSpPr>
          <p:spPr>
            <a:xfrm>
              <a:off x="2380519" y="3498019"/>
              <a:ext cx="2093512" cy="199331"/>
            </a:xfrm>
            <a:prstGeom prst="rect">
              <a:avLst/>
            </a:prstGeom>
          </p:spPr>
          <p:txBody>
            <a:bodyPr vert="horz" lIns="165909" tIns="82955" rIns="165909" bIns="82955" rtlCol="0" anchor="ctr">
              <a:noAutofit/>
            </a:bodyPr>
            <a:lstStyle>
              <a:lvl1pPr algn="ctr" defTabSz="685800" rtl="0" eaLnBrk="1" latinLnBrk="0" hangingPunct="1">
                <a:lnSpc>
                  <a:spcPct val="90000"/>
                </a:lnSpc>
                <a:spcBef>
                  <a:spcPct val="0"/>
                </a:spcBef>
                <a:buNone/>
                <a:defRPr sz="1300" kern="1200">
                  <a:solidFill>
                    <a:schemeClr val="bg2"/>
                  </a:solidFill>
                  <a:latin typeface="+mj-lt"/>
                  <a:ea typeface="+mj-ea"/>
                  <a:cs typeface="+mj-cs"/>
                </a:defRPr>
              </a:lvl1pPr>
            </a:lstStyle>
            <a:p>
              <a:pPr marL="0" indent="0"/>
              <a:endParaRPr lang="fr-FR" sz="2231" dirty="0">
                <a:solidFill>
                  <a:schemeClr val="bg2"/>
                </a:solidFill>
              </a:endParaRPr>
            </a:p>
          </p:txBody>
        </p:sp>
        <p:sp>
          <p:nvSpPr>
            <p:cNvPr id="15" name="Title 18">
              <a:extLst>
                <a:ext uri="{FF2B5EF4-FFF2-40B4-BE49-F238E27FC236}">
                  <a16:creationId xmlns:a16="http://schemas.microsoft.com/office/drawing/2014/main" id="{FE0D4F17-5A52-4DC4-A20B-365EB1B2EDC0}"/>
                </a:ext>
              </a:extLst>
            </p:cNvPr>
            <p:cNvSpPr txBox="1">
              <a:spLocks/>
            </p:cNvSpPr>
            <p:nvPr userDrawn="1"/>
          </p:nvSpPr>
          <p:spPr>
            <a:xfrm>
              <a:off x="2353763" y="3883782"/>
              <a:ext cx="2093512" cy="199331"/>
            </a:xfrm>
            <a:prstGeom prst="rect">
              <a:avLst/>
            </a:prstGeom>
          </p:spPr>
          <p:txBody>
            <a:bodyPr vert="horz" lIns="165909" tIns="82955" rIns="165909" bIns="82955" rtlCol="0" anchor="ctr">
              <a:noAutofit/>
            </a:bodyPr>
            <a:lstStyle>
              <a:lvl1pPr algn="ctr" defTabSz="685800" rtl="0" eaLnBrk="1" latinLnBrk="0" hangingPunct="1">
                <a:lnSpc>
                  <a:spcPct val="90000"/>
                </a:lnSpc>
                <a:spcBef>
                  <a:spcPct val="0"/>
                </a:spcBef>
                <a:buNone/>
                <a:defRPr sz="1300" kern="1200">
                  <a:solidFill>
                    <a:schemeClr val="bg2"/>
                  </a:solidFill>
                  <a:latin typeface="+mj-lt"/>
                  <a:ea typeface="+mj-ea"/>
                  <a:cs typeface="+mj-cs"/>
                </a:defRPr>
              </a:lvl1pPr>
            </a:lstStyle>
            <a:p>
              <a:pPr marL="0" indent="0"/>
              <a:endParaRPr lang="fr-FR" sz="2231" b="1" dirty="0">
                <a:solidFill>
                  <a:schemeClr val="bg2"/>
                </a:solidFill>
                <a:latin typeface="+mn-lt"/>
              </a:endParaRPr>
            </a:p>
          </p:txBody>
        </p:sp>
        <p:sp>
          <p:nvSpPr>
            <p:cNvPr id="17" name="Title 18">
              <a:extLst>
                <a:ext uri="{FF2B5EF4-FFF2-40B4-BE49-F238E27FC236}">
                  <a16:creationId xmlns:a16="http://schemas.microsoft.com/office/drawing/2014/main" id="{A3B18B8F-B0DD-4604-9BFE-027517B99494}"/>
                </a:ext>
              </a:extLst>
            </p:cNvPr>
            <p:cNvSpPr txBox="1">
              <a:spLocks/>
            </p:cNvSpPr>
            <p:nvPr userDrawn="1"/>
          </p:nvSpPr>
          <p:spPr>
            <a:xfrm>
              <a:off x="2172947" y="4226287"/>
              <a:ext cx="2488481" cy="433067"/>
            </a:xfrm>
            <a:prstGeom prst="rect">
              <a:avLst/>
            </a:prstGeom>
          </p:spPr>
          <p:txBody>
            <a:bodyPr vert="horz" lIns="165909" tIns="82955" rIns="165909" bIns="82955" rtlCol="0" anchor="ctr">
              <a:noAutofit/>
            </a:bodyPr>
            <a:lstStyle>
              <a:lvl1pPr algn="ctr" defTabSz="685800" rtl="0" eaLnBrk="1" latinLnBrk="0" hangingPunct="1">
                <a:lnSpc>
                  <a:spcPct val="90000"/>
                </a:lnSpc>
                <a:spcBef>
                  <a:spcPct val="0"/>
                </a:spcBef>
                <a:buNone/>
                <a:defRPr sz="1300" kern="1200">
                  <a:solidFill>
                    <a:schemeClr val="bg2"/>
                  </a:solidFill>
                  <a:latin typeface="+mj-lt"/>
                  <a:ea typeface="+mj-ea"/>
                  <a:cs typeface="+mj-cs"/>
                </a:defRPr>
              </a:lvl1pPr>
            </a:lstStyle>
            <a:p>
              <a:pPr marL="0" indent="0">
                <a:lnSpc>
                  <a:spcPct val="100000"/>
                </a:lnSpc>
              </a:pPr>
              <a:r>
                <a:rPr lang="fr-FR" sz="2231" b="1" kern="1200" noProof="0" dirty="0">
                  <a:solidFill>
                    <a:schemeClr val="bg2"/>
                  </a:solidFill>
                  <a:latin typeface="+mn-lt"/>
                  <a:ea typeface="+mj-ea"/>
                  <a:cs typeface="+mj-cs"/>
                </a:rPr>
                <a:t>Pour plus d'informations, contactez le CCCA-BTP</a:t>
              </a:r>
            </a:p>
          </p:txBody>
        </p:sp>
        <p:sp>
          <p:nvSpPr>
            <p:cNvPr id="18" name="Title 18">
              <a:extLst>
                <a:ext uri="{FF2B5EF4-FFF2-40B4-BE49-F238E27FC236}">
                  <a16:creationId xmlns:a16="http://schemas.microsoft.com/office/drawing/2014/main" id="{0783AE0D-9E2D-4BEC-8581-0CBCBDE59856}"/>
                </a:ext>
              </a:extLst>
            </p:cNvPr>
            <p:cNvSpPr txBox="1">
              <a:spLocks/>
            </p:cNvSpPr>
            <p:nvPr userDrawn="1"/>
          </p:nvSpPr>
          <p:spPr>
            <a:xfrm>
              <a:off x="2184853" y="4602204"/>
              <a:ext cx="2488481" cy="824665"/>
            </a:xfrm>
            <a:prstGeom prst="rect">
              <a:avLst/>
            </a:prstGeom>
          </p:spPr>
          <p:txBody>
            <a:bodyPr vert="horz" lIns="165909" tIns="82955" rIns="165909" bIns="82955" rtlCol="0" anchor="ctr">
              <a:noAutofit/>
            </a:bodyPr>
            <a:lstStyle>
              <a:lvl1pPr algn="ctr" defTabSz="685800" rtl="0" eaLnBrk="1" latinLnBrk="0" hangingPunct="1">
                <a:lnSpc>
                  <a:spcPct val="90000"/>
                </a:lnSpc>
                <a:spcBef>
                  <a:spcPct val="0"/>
                </a:spcBef>
                <a:buNone/>
                <a:defRPr sz="1300" kern="1200">
                  <a:solidFill>
                    <a:schemeClr val="bg2"/>
                  </a:solidFill>
                  <a:latin typeface="+mj-lt"/>
                  <a:ea typeface="+mj-ea"/>
                  <a:cs typeface="+mj-cs"/>
                </a:defRPr>
              </a:lvl1pPr>
            </a:lstStyle>
            <a:p>
              <a:pPr marL="0" indent="0">
                <a:lnSpc>
                  <a:spcPct val="100000"/>
                </a:lnSpc>
              </a:pPr>
              <a:r>
                <a:rPr lang="fr-FR" sz="2231" b="0" kern="1200" dirty="0">
                  <a:solidFill>
                    <a:schemeClr val="bg2"/>
                  </a:solidFill>
                  <a:latin typeface="+mn-lt"/>
                  <a:ea typeface="+mj-ea"/>
                  <a:cs typeface="+mj-cs"/>
                </a:rPr>
                <a:t>19, rue du Père Corentin</a:t>
              </a:r>
              <a:br>
                <a:rPr lang="fr-FR" sz="2231" b="0" kern="1200" dirty="0">
                  <a:solidFill>
                    <a:schemeClr val="bg2"/>
                  </a:solidFill>
                  <a:latin typeface="+mn-lt"/>
                  <a:ea typeface="+mj-ea"/>
                  <a:cs typeface="+mj-cs"/>
                </a:rPr>
              </a:br>
              <a:r>
                <a:rPr lang="fr-FR" sz="2231" b="0" kern="1200" dirty="0">
                  <a:solidFill>
                    <a:schemeClr val="bg2"/>
                  </a:solidFill>
                  <a:latin typeface="+mn-lt"/>
                  <a:ea typeface="+mj-ea"/>
                  <a:cs typeface="+mj-cs"/>
                </a:rPr>
                <a:t>75 014 Paris</a:t>
              </a:r>
            </a:p>
            <a:p>
              <a:pPr marL="0" indent="0">
                <a:lnSpc>
                  <a:spcPct val="100000"/>
                </a:lnSpc>
              </a:pPr>
              <a:endParaRPr lang="fr-FR" sz="2231" b="0" kern="1200" dirty="0">
                <a:solidFill>
                  <a:schemeClr val="bg2"/>
                </a:solidFill>
                <a:latin typeface="+mn-lt"/>
                <a:ea typeface="+mj-ea"/>
                <a:cs typeface="+mj-cs"/>
              </a:endParaRPr>
            </a:p>
            <a:p>
              <a:pPr marL="0" indent="0">
                <a:lnSpc>
                  <a:spcPct val="100000"/>
                </a:lnSpc>
              </a:pPr>
              <a:r>
                <a:rPr lang="fr-FR" sz="2231" b="1" kern="1200" dirty="0">
                  <a:solidFill>
                    <a:schemeClr val="bg2"/>
                  </a:solidFill>
                  <a:latin typeface="+mn-lt"/>
                  <a:ea typeface="+mj-ea"/>
                  <a:cs typeface="+mj-cs"/>
                </a:rPr>
                <a:t>www.ccca-btp.fr</a:t>
              </a:r>
            </a:p>
          </p:txBody>
        </p:sp>
        <p:pic>
          <p:nvPicPr>
            <p:cNvPr id="19" name="Graphic 18">
              <a:extLst>
                <a:ext uri="{FF2B5EF4-FFF2-40B4-BE49-F238E27FC236}">
                  <a16:creationId xmlns:a16="http://schemas.microsoft.com/office/drawing/2014/main" id="{63CB35CF-DA33-43FC-AA3D-AC9A417D0A54}"/>
                </a:ext>
              </a:extLst>
            </p:cNvPr>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2705756" y="5560950"/>
              <a:ext cx="1443037" cy="189873"/>
            </a:xfrm>
            <a:prstGeom prst="rect">
              <a:avLst/>
            </a:prstGeom>
          </p:spPr>
        </p:pic>
      </p:grpSp>
      <p:pic>
        <p:nvPicPr>
          <p:cNvPr id="29" name="Graphic 28">
            <a:extLst>
              <a:ext uri="{FF2B5EF4-FFF2-40B4-BE49-F238E27FC236}">
                <a16:creationId xmlns:a16="http://schemas.microsoft.com/office/drawing/2014/main" id="{6761285C-E930-4F4C-9944-7828A59D7D87}"/>
              </a:ext>
            </a:extLst>
          </p:cNvPr>
          <p:cNvPicPr>
            <a:picLocks noChangeAspect="1"/>
          </p:cNvPicPr>
          <p:nvPr userDrawn="1"/>
        </p:nvPicPr>
        <p:blipFill rotWithShape="1">
          <a:blip r:embed="rId10">
            <a:extLst>
              <a:ext uri="{96DAC541-7B7A-43D3-8B79-37D633B846F1}">
                <asvg:svgBlip xmlns:asvg="http://schemas.microsoft.com/office/drawing/2016/SVG/main" r:embed="rId11"/>
              </a:ext>
            </a:extLst>
          </a:blip>
          <a:srcRect b="21030"/>
          <a:stretch/>
        </p:blipFill>
        <p:spPr>
          <a:xfrm>
            <a:off x="4067996" y="649649"/>
            <a:ext cx="9194800" cy="8204749"/>
          </a:xfrm>
          <a:prstGeom prst="rect">
            <a:avLst/>
          </a:prstGeom>
        </p:spPr>
      </p:pic>
    </p:spTree>
    <p:extLst>
      <p:ext uri="{BB962C8B-B14F-4D97-AF65-F5344CB8AC3E}">
        <p14:creationId xmlns:p14="http://schemas.microsoft.com/office/powerpoint/2010/main" val="41592150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7E6D71B0-95A3-4493-9D96-5908323A7020}"/>
              </a:ext>
            </a:extLst>
          </p:cNvPr>
          <p:cNvGraphicFramePr>
            <a:graphicFrameLocks noChangeAspect="1"/>
          </p:cNvGraphicFramePr>
          <p:nvPr userDrawn="1">
            <p:custDataLst>
              <p:tags r:id="rId2"/>
            </p:custDataLst>
            <p:extLst>
              <p:ext uri="{D42A27DB-BD31-4B8C-83A1-F6EECF244321}">
                <p14:modId xmlns:p14="http://schemas.microsoft.com/office/powerpoint/2010/main" val="3564068881"/>
              </p:ext>
            </p:extLst>
          </p:nvPr>
        </p:nvGraphicFramePr>
        <p:xfrm>
          <a:off x="3764" y="1588"/>
          <a:ext cx="3764" cy="1588"/>
        </p:xfrm>
        <a:graphic>
          <a:graphicData uri="http://schemas.openxmlformats.org/presentationml/2006/ole">
            <mc:AlternateContent xmlns:mc="http://schemas.openxmlformats.org/markup-compatibility/2006">
              <mc:Choice xmlns:v="urn:schemas-microsoft-com:vml" Requires="v">
                <p:oleObj spid="_x0000_s3075" name="think-cell Slide" r:id="rId5" imgW="383" imgH="384" progId="TCLayout.ActiveDocument.1">
                  <p:embed/>
                </p:oleObj>
              </mc:Choice>
              <mc:Fallback>
                <p:oleObj name="think-cell Slide" r:id="rId5" imgW="383" imgH="384" progId="TCLayout.ActiveDocument.1">
                  <p:embed/>
                  <p:pic>
                    <p:nvPicPr>
                      <p:cNvPr id="9" name="Object 8" hidden="1">
                        <a:extLst>
                          <a:ext uri="{FF2B5EF4-FFF2-40B4-BE49-F238E27FC236}">
                            <a16:creationId xmlns:a16="http://schemas.microsoft.com/office/drawing/2014/main" id="{7E6D71B0-95A3-4493-9D96-5908323A7020}"/>
                          </a:ext>
                        </a:extLst>
                      </p:cNvPr>
                      <p:cNvPicPr/>
                      <p:nvPr/>
                    </p:nvPicPr>
                    <p:blipFill>
                      <a:blip r:embed="rId6"/>
                      <a:stretch>
                        <a:fillRect/>
                      </a:stretch>
                    </p:blipFill>
                    <p:spPr>
                      <a:xfrm>
                        <a:off x="3764" y="1588"/>
                        <a:ext cx="3764" cy="1588"/>
                      </a:xfrm>
                      <a:prstGeom prst="rect">
                        <a:avLst/>
                      </a:prstGeom>
                    </p:spPr>
                  </p:pic>
                </p:oleObj>
              </mc:Fallback>
            </mc:AlternateContent>
          </a:graphicData>
        </a:graphic>
      </p:graphicFrame>
      <p:sp>
        <p:nvSpPr>
          <p:cNvPr id="8" name="Rectangle 7" hidden="1">
            <a:extLst>
              <a:ext uri="{FF2B5EF4-FFF2-40B4-BE49-F238E27FC236}">
                <a16:creationId xmlns:a16="http://schemas.microsoft.com/office/drawing/2014/main" id="{730B3DDA-1A61-4EE4-AB39-49E465C883C7}"/>
              </a:ext>
            </a:extLst>
          </p:cNvPr>
          <p:cNvSpPr/>
          <p:nvPr userDrawn="1">
            <p:custDataLst>
              <p:tags r:id="rId3"/>
            </p:custDataLst>
          </p:nvPr>
        </p:nvSpPr>
        <p:spPr>
          <a:xfrm>
            <a:off x="0" y="0"/>
            <a:ext cx="376296"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3300" b="0" i="0" baseline="0" dirty="0">
              <a:latin typeface="Calibri Light" panose="020F0302020204030204" pitchFamily="34" charset="0"/>
              <a:ea typeface="+mj-ea"/>
              <a:cs typeface="+mj-cs"/>
              <a:sym typeface="Calibri Light" panose="020F0302020204030204" pitchFamily="34" charset="0"/>
            </a:endParaRPr>
          </a:p>
        </p:txBody>
      </p:sp>
      <p:sp>
        <p:nvSpPr>
          <p:cNvPr id="7" name="Title 6">
            <a:extLst>
              <a:ext uri="{FF2B5EF4-FFF2-40B4-BE49-F238E27FC236}">
                <a16:creationId xmlns:a16="http://schemas.microsoft.com/office/drawing/2014/main" id="{5E84A14C-54A4-4544-BB85-1B78D5EF5D7F}"/>
              </a:ext>
            </a:extLst>
          </p:cNvPr>
          <p:cNvSpPr>
            <a:spLocks noGrp="1"/>
          </p:cNvSpPr>
          <p:nvPr>
            <p:ph type="title" hasCustomPrompt="1"/>
          </p:nvPr>
        </p:nvSpPr>
        <p:spPr>
          <a:xfrm>
            <a:off x="1272911" y="458559"/>
            <a:ext cx="13710177" cy="609398"/>
          </a:xfrm>
        </p:spPr>
        <p:txBody>
          <a:bodyPr>
            <a:spAutoFit/>
          </a:bodyPr>
          <a:lstStyle>
            <a:lvl1pPr>
              <a:defRPr sz="4400">
                <a:solidFill>
                  <a:schemeClr val="bg2"/>
                </a:solidFill>
              </a:defRPr>
            </a:lvl1pPr>
          </a:lstStyle>
          <a:p>
            <a:r>
              <a:rPr lang="en-US" dirty="0"/>
              <a:t>SOMMAIRE</a:t>
            </a:r>
            <a:endParaRPr lang="fr-FR" dirty="0"/>
          </a:p>
        </p:txBody>
      </p:sp>
      <p:pic>
        <p:nvPicPr>
          <p:cNvPr id="2" name="Graphic 1">
            <a:extLst>
              <a:ext uri="{FF2B5EF4-FFF2-40B4-BE49-F238E27FC236}">
                <a16:creationId xmlns:a16="http://schemas.microsoft.com/office/drawing/2014/main" id="{46D01BF8-4A3D-45DF-8081-5FF1B2B41D21}"/>
              </a:ext>
            </a:extLst>
          </p:cNvPr>
          <p:cNvPicPr>
            <a:picLocks noChangeAspect="1"/>
          </p:cNvPicPr>
          <p:nvPr userDrawn="1"/>
        </p:nvPicPr>
        <p:blipFill rotWithShape="1">
          <a:blip r:embed="rId7">
            <a:extLst>
              <a:ext uri="{96DAC541-7B7A-43D3-8B79-37D633B846F1}">
                <asvg:svgBlip xmlns:asvg="http://schemas.microsoft.com/office/drawing/2016/SVG/main" r:embed="rId8"/>
              </a:ext>
            </a:extLst>
          </a:blip>
          <a:srcRect l="3598" b="15977"/>
          <a:stretch/>
        </p:blipFill>
        <p:spPr>
          <a:xfrm>
            <a:off x="0" y="2670629"/>
            <a:ext cx="15824352" cy="6473371"/>
          </a:xfrm>
          <a:prstGeom prst="rect">
            <a:avLst/>
          </a:prstGeom>
        </p:spPr>
      </p:pic>
    </p:spTree>
    <p:extLst>
      <p:ext uri="{BB962C8B-B14F-4D97-AF65-F5344CB8AC3E}">
        <p14:creationId xmlns:p14="http://schemas.microsoft.com/office/powerpoint/2010/main" val="28839052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ercalaire">
    <p:bg>
      <p:bgPr>
        <a:solidFill>
          <a:srgbClr val="F3F1EF"/>
        </a:solidFill>
        <a:effectLst/>
      </p:bgPr>
    </p:bg>
    <p:spTree>
      <p:nvGrpSpPr>
        <p:cNvPr id="1" name=""/>
        <p:cNvGrpSpPr/>
        <p:nvPr/>
      </p:nvGrpSpPr>
      <p:grpSpPr>
        <a:xfrm>
          <a:off x="0" y="0"/>
          <a:ext cx="0" cy="0"/>
          <a:chOff x="0" y="0"/>
          <a:chExt cx="0" cy="0"/>
        </a:xfrm>
      </p:grpSpPr>
      <p:graphicFrame>
        <p:nvGraphicFramePr>
          <p:cNvPr id="10" name="Object 9" hidden="1">
            <a:extLst>
              <a:ext uri="{FF2B5EF4-FFF2-40B4-BE49-F238E27FC236}">
                <a16:creationId xmlns:a16="http://schemas.microsoft.com/office/drawing/2014/main" id="{32EEAA00-954D-43A4-B453-09C39ADD1082}"/>
              </a:ext>
            </a:extLst>
          </p:cNvPr>
          <p:cNvGraphicFramePr>
            <a:graphicFrameLocks noChangeAspect="1"/>
          </p:cNvGraphicFramePr>
          <p:nvPr userDrawn="1">
            <p:custDataLst>
              <p:tags r:id="rId2"/>
            </p:custDataLst>
            <p:extLst>
              <p:ext uri="{D42A27DB-BD31-4B8C-83A1-F6EECF244321}">
                <p14:modId xmlns:p14="http://schemas.microsoft.com/office/powerpoint/2010/main" val="1649189749"/>
              </p:ext>
            </p:extLst>
          </p:nvPr>
        </p:nvGraphicFramePr>
        <p:xfrm>
          <a:off x="3764" y="1588"/>
          <a:ext cx="3764" cy="1588"/>
        </p:xfrm>
        <a:graphic>
          <a:graphicData uri="http://schemas.openxmlformats.org/presentationml/2006/ole">
            <mc:AlternateContent xmlns:mc="http://schemas.openxmlformats.org/markup-compatibility/2006">
              <mc:Choice xmlns:v="urn:schemas-microsoft-com:vml" Requires="v">
                <p:oleObj spid="_x0000_s4099" name="think-cell Slide" r:id="rId5" imgW="383" imgH="384" progId="TCLayout.ActiveDocument.1">
                  <p:embed/>
                </p:oleObj>
              </mc:Choice>
              <mc:Fallback>
                <p:oleObj name="think-cell Slide" r:id="rId5" imgW="383" imgH="384" progId="TCLayout.ActiveDocument.1">
                  <p:embed/>
                  <p:pic>
                    <p:nvPicPr>
                      <p:cNvPr id="10" name="Object 9" hidden="1">
                        <a:extLst>
                          <a:ext uri="{FF2B5EF4-FFF2-40B4-BE49-F238E27FC236}">
                            <a16:creationId xmlns:a16="http://schemas.microsoft.com/office/drawing/2014/main" id="{32EEAA00-954D-43A4-B453-09C39ADD1082}"/>
                          </a:ext>
                        </a:extLst>
                      </p:cNvPr>
                      <p:cNvPicPr/>
                      <p:nvPr/>
                    </p:nvPicPr>
                    <p:blipFill>
                      <a:blip r:embed="rId6"/>
                      <a:stretch>
                        <a:fillRect/>
                      </a:stretch>
                    </p:blipFill>
                    <p:spPr>
                      <a:xfrm>
                        <a:off x="3764" y="1588"/>
                        <a:ext cx="3764" cy="1588"/>
                      </a:xfrm>
                      <a:prstGeom prst="rect">
                        <a:avLst/>
                      </a:prstGeom>
                    </p:spPr>
                  </p:pic>
                </p:oleObj>
              </mc:Fallback>
            </mc:AlternateContent>
          </a:graphicData>
        </a:graphic>
      </p:graphicFrame>
      <p:sp>
        <p:nvSpPr>
          <p:cNvPr id="9" name="Rectangle 8" hidden="1">
            <a:extLst>
              <a:ext uri="{FF2B5EF4-FFF2-40B4-BE49-F238E27FC236}">
                <a16:creationId xmlns:a16="http://schemas.microsoft.com/office/drawing/2014/main" id="{1A21DA27-D6B3-4CE3-85B3-33E5214348FB}"/>
              </a:ext>
            </a:extLst>
          </p:cNvPr>
          <p:cNvSpPr/>
          <p:nvPr userDrawn="1">
            <p:custDataLst>
              <p:tags r:id="rId3"/>
            </p:custDataLst>
          </p:nvPr>
        </p:nvSpPr>
        <p:spPr>
          <a:xfrm>
            <a:off x="0" y="0"/>
            <a:ext cx="376296"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5400" b="0" i="0" baseline="0" dirty="0">
              <a:latin typeface="Arial Black" panose="020B0A04020102020204" pitchFamily="34" charset="0"/>
              <a:ea typeface="+mj-ea"/>
              <a:cs typeface="+mj-cs"/>
              <a:sym typeface="Arial Black" panose="020B0A04020102020204" pitchFamily="34" charset="0"/>
            </a:endParaRPr>
          </a:p>
        </p:txBody>
      </p:sp>
      <p:sp>
        <p:nvSpPr>
          <p:cNvPr id="18" name="Text Placeholder 13">
            <a:extLst>
              <a:ext uri="{FF2B5EF4-FFF2-40B4-BE49-F238E27FC236}">
                <a16:creationId xmlns:a16="http://schemas.microsoft.com/office/drawing/2014/main" id="{D452311D-D962-49D5-AE2A-C9B9B7F05132}"/>
              </a:ext>
            </a:extLst>
          </p:cNvPr>
          <p:cNvSpPr>
            <a:spLocks noGrp="1"/>
          </p:cNvSpPr>
          <p:nvPr>
            <p:ph type="body" sz="quarter" idx="13" hasCustomPrompt="1"/>
          </p:nvPr>
        </p:nvSpPr>
        <p:spPr>
          <a:xfrm>
            <a:off x="6555248" y="4636293"/>
            <a:ext cx="7850667" cy="1354217"/>
          </a:xfrm>
        </p:spPr>
        <p:txBody>
          <a:bodyPr lIns="0" tIns="0" rIns="0" bIns="0">
            <a:spAutoFit/>
          </a:bodyPr>
          <a:lstStyle>
            <a:lvl1pPr marL="0" indent="0">
              <a:lnSpc>
                <a:spcPct val="100000"/>
              </a:lnSpc>
              <a:spcBef>
                <a:spcPts val="0"/>
              </a:spcBef>
              <a:buNone/>
              <a:defRPr sz="4400">
                <a:solidFill>
                  <a:schemeClr val="bg2"/>
                </a:solidFill>
              </a:defRPr>
            </a:lvl1pPr>
            <a:lvl2pPr marL="342900" indent="0">
              <a:buNone/>
              <a:defRPr/>
            </a:lvl2pPr>
            <a:lvl3pPr marL="685800" indent="0">
              <a:buNone/>
              <a:defRPr/>
            </a:lvl3pPr>
            <a:lvl4pPr marL="1028700" indent="0">
              <a:buNone/>
              <a:defRPr/>
            </a:lvl4pPr>
            <a:lvl5pPr marL="1371600" indent="0">
              <a:buNone/>
              <a:defRPr/>
            </a:lvl5pPr>
          </a:lstStyle>
          <a:p>
            <a:pPr lvl="0"/>
            <a:r>
              <a:rPr lang="fr-FR" noProof="0" dirty="0"/>
              <a:t>Informations</a:t>
            </a:r>
          </a:p>
          <a:p>
            <a:pPr lvl="0"/>
            <a:r>
              <a:rPr lang="fr-FR" noProof="0" dirty="0"/>
              <a:t>générales</a:t>
            </a:r>
            <a:endParaRPr lang="en-US" dirty="0"/>
          </a:p>
        </p:txBody>
      </p:sp>
      <p:sp>
        <p:nvSpPr>
          <p:cNvPr id="24" name="Title 23">
            <a:extLst>
              <a:ext uri="{FF2B5EF4-FFF2-40B4-BE49-F238E27FC236}">
                <a16:creationId xmlns:a16="http://schemas.microsoft.com/office/drawing/2014/main" id="{7818B67F-F611-4CA7-B66D-B09D598D07D6}"/>
              </a:ext>
            </a:extLst>
          </p:cNvPr>
          <p:cNvSpPr>
            <a:spLocks noGrp="1"/>
          </p:cNvSpPr>
          <p:nvPr>
            <p:ph type="title" hasCustomPrompt="1"/>
          </p:nvPr>
        </p:nvSpPr>
        <p:spPr>
          <a:xfrm>
            <a:off x="6555248" y="2668350"/>
            <a:ext cx="7850667" cy="1223926"/>
          </a:xfrm>
        </p:spPr>
        <p:txBody>
          <a:bodyPr lIns="0" tIns="0" rIns="0" bIns="0" anchor="b"/>
          <a:lstStyle>
            <a:lvl1pPr algn="l">
              <a:defRPr sz="5400"/>
            </a:lvl1pPr>
          </a:lstStyle>
          <a:p>
            <a:pPr>
              <a:lnSpc>
                <a:spcPct val="100000"/>
              </a:lnSpc>
            </a:pPr>
            <a:r>
              <a:rPr lang="en-US" dirty="0"/>
              <a:t>PARTIE I</a:t>
            </a:r>
          </a:p>
        </p:txBody>
      </p:sp>
      <p:cxnSp>
        <p:nvCxnSpPr>
          <p:cNvPr id="11" name="Straight Connector 10">
            <a:extLst>
              <a:ext uri="{FF2B5EF4-FFF2-40B4-BE49-F238E27FC236}">
                <a16:creationId xmlns:a16="http://schemas.microsoft.com/office/drawing/2014/main" id="{23849F14-D679-49A7-A569-38F7508413B3}"/>
              </a:ext>
            </a:extLst>
          </p:cNvPr>
          <p:cNvCxnSpPr>
            <a:cxnSpLocks/>
          </p:cNvCxnSpPr>
          <p:nvPr userDrawn="1"/>
        </p:nvCxnSpPr>
        <p:spPr>
          <a:xfrm>
            <a:off x="6555249" y="4337026"/>
            <a:ext cx="598026" cy="0"/>
          </a:xfrm>
          <a:prstGeom prst="line">
            <a:avLst/>
          </a:prstGeom>
          <a:ln w="76200" cap="sq">
            <a:solidFill>
              <a:schemeClr val="bg2"/>
            </a:solidFill>
            <a:round/>
          </a:ln>
        </p:spPr>
        <p:style>
          <a:lnRef idx="1">
            <a:schemeClr val="accent1"/>
          </a:lnRef>
          <a:fillRef idx="0">
            <a:schemeClr val="accent1"/>
          </a:fillRef>
          <a:effectRef idx="0">
            <a:schemeClr val="accent1"/>
          </a:effectRef>
          <a:fontRef idx="minor">
            <a:schemeClr val="tx1"/>
          </a:fontRef>
        </p:style>
      </p:cxnSp>
      <p:pic>
        <p:nvPicPr>
          <p:cNvPr id="14" name="Graphic 13">
            <a:extLst>
              <a:ext uri="{FF2B5EF4-FFF2-40B4-BE49-F238E27FC236}">
                <a16:creationId xmlns:a16="http://schemas.microsoft.com/office/drawing/2014/main" id="{583DB04A-9809-4393-9792-30BB11C12F30}"/>
              </a:ext>
            </a:extLst>
          </p:cNvPr>
          <p:cNvPicPr>
            <a:picLocks noChangeAspect="1"/>
          </p:cNvPicPr>
          <p:nvPr userDrawn="1"/>
        </p:nvPicPr>
        <p:blipFill rotWithShape="1">
          <a:blip r:embed="rId7">
            <a:extLst>
              <a:ext uri="{96DAC541-7B7A-43D3-8B79-37D633B846F1}">
                <asvg:svgBlip xmlns:asvg="http://schemas.microsoft.com/office/drawing/2016/SVG/main" r:embed="rId8"/>
              </a:ext>
            </a:extLst>
          </a:blip>
          <a:srcRect b="14110"/>
          <a:stretch/>
        </p:blipFill>
        <p:spPr>
          <a:xfrm>
            <a:off x="1576280" y="1385455"/>
            <a:ext cx="12743212" cy="7758545"/>
          </a:xfrm>
          <a:prstGeom prst="rect">
            <a:avLst/>
          </a:prstGeom>
        </p:spPr>
      </p:pic>
    </p:spTree>
    <p:extLst>
      <p:ext uri="{BB962C8B-B14F-4D97-AF65-F5344CB8AC3E}">
        <p14:creationId xmlns:p14="http://schemas.microsoft.com/office/powerpoint/2010/main" val="13396420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u 1">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7E6D71B0-95A3-4493-9D96-5908323A7020}"/>
              </a:ext>
            </a:extLst>
          </p:cNvPr>
          <p:cNvGraphicFramePr>
            <a:graphicFrameLocks noChangeAspect="1"/>
          </p:cNvGraphicFramePr>
          <p:nvPr userDrawn="1">
            <p:custDataLst>
              <p:tags r:id="rId2"/>
            </p:custDataLst>
            <p:extLst>
              <p:ext uri="{D42A27DB-BD31-4B8C-83A1-F6EECF244321}">
                <p14:modId xmlns:p14="http://schemas.microsoft.com/office/powerpoint/2010/main" val="2570793074"/>
              </p:ext>
            </p:extLst>
          </p:nvPr>
        </p:nvGraphicFramePr>
        <p:xfrm>
          <a:off x="3764" y="1588"/>
          <a:ext cx="3764" cy="1588"/>
        </p:xfrm>
        <a:graphic>
          <a:graphicData uri="http://schemas.openxmlformats.org/presentationml/2006/ole">
            <mc:AlternateContent xmlns:mc="http://schemas.openxmlformats.org/markup-compatibility/2006">
              <mc:Choice xmlns:v="urn:schemas-microsoft-com:vml" Requires="v">
                <p:oleObj spid="_x0000_s5123" name="think-cell Slide" r:id="rId5" imgW="383" imgH="384" progId="TCLayout.ActiveDocument.1">
                  <p:embed/>
                </p:oleObj>
              </mc:Choice>
              <mc:Fallback>
                <p:oleObj name="think-cell Slide" r:id="rId5" imgW="383" imgH="384" progId="TCLayout.ActiveDocument.1">
                  <p:embed/>
                  <p:pic>
                    <p:nvPicPr>
                      <p:cNvPr id="9" name="Object 8" hidden="1">
                        <a:extLst>
                          <a:ext uri="{FF2B5EF4-FFF2-40B4-BE49-F238E27FC236}">
                            <a16:creationId xmlns:a16="http://schemas.microsoft.com/office/drawing/2014/main" id="{7E6D71B0-95A3-4493-9D96-5908323A7020}"/>
                          </a:ext>
                        </a:extLst>
                      </p:cNvPr>
                      <p:cNvPicPr/>
                      <p:nvPr/>
                    </p:nvPicPr>
                    <p:blipFill>
                      <a:blip r:embed="rId6"/>
                      <a:stretch>
                        <a:fillRect/>
                      </a:stretch>
                    </p:blipFill>
                    <p:spPr>
                      <a:xfrm>
                        <a:off x="3764" y="1588"/>
                        <a:ext cx="3764" cy="1588"/>
                      </a:xfrm>
                      <a:prstGeom prst="rect">
                        <a:avLst/>
                      </a:prstGeom>
                    </p:spPr>
                  </p:pic>
                </p:oleObj>
              </mc:Fallback>
            </mc:AlternateContent>
          </a:graphicData>
        </a:graphic>
      </p:graphicFrame>
      <p:sp>
        <p:nvSpPr>
          <p:cNvPr id="8" name="Rectangle 7" hidden="1">
            <a:extLst>
              <a:ext uri="{FF2B5EF4-FFF2-40B4-BE49-F238E27FC236}">
                <a16:creationId xmlns:a16="http://schemas.microsoft.com/office/drawing/2014/main" id="{730B3DDA-1A61-4EE4-AB39-49E465C883C7}"/>
              </a:ext>
            </a:extLst>
          </p:cNvPr>
          <p:cNvSpPr/>
          <p:nvPr userDrawn="1">
            <p:custDataLst>
              <p:tags r:id="rId3"/>
            </p:custDataLst>
          </p:nvPr>
        </p:nvSpPr>
        <p:spPr>
          <a:xfrm>
            <a:off x="0" y="0"/>
            <a:ext cx="376296"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3300" b="0" i="0" baseline="0" dirty="0">
              <a:latin typeface="Calibri Light" panose="020F0302020204030204" pitchFamily="34" charset="0"/>
              <a:ea typeface="+mj-ea"/>
              <a:cs typeface="+mj-cs"/>
              <a:sym typeface="Calibri Light" panose="020F0302020204030204" pitchFamily="34" charset="0"/>
            </a:endParaRPr>
          </a:p>
        </p:txBody>
      </p:sp>
      <p:pic>
        <p:nvPicPr>
          <p:cNvPr id="4" name="Graphic 3">
            <a:extLst>
              <a:ext uri="{FF2B5EF4-FFF2-40B4-BE49-F238E27FC236}">
                <a16:creationId xmlns:a16="http://schemas.microsoft.com/office/drawing/2014/main" id="{B93F0479-CF12-4584-B5BE-D6B04BA686A9}"/>
              </a:ext>
            </a:extLst>
          </p:cNvPr>
          <p:cNvPicPr>
            <a:picLocks noChangeAspect="1"/>
          </p:cNvPicPr>
          <p:nvPr userDrawn="1"/>
        </p:nvPicPr>
        <p:blipFill>
          <a:blip r:embed="rId7">
            <a:extLst>
              <a:ext uri="{96DAC541-7B7A-43D3-8B79-37D633B846F1}">
                <asvg:svgBlip xmlns:asvg="http://schemas.microsoft.com/office/drawing/2016/SVG/main" r:embed="rId8"/>
              </a:ext>
            </a:extLst>
          </a:blip>
          <a:stretch>
            <a:fillRect/>
          </a:stretch>
        </p:blipFill>
        <p:spPr>
          <a:xfrm>
            <a:off x="3654898" y="628569"/>
            <a:ext cx="11223152" cy="8115462"/>
          </a:xfrm>
          <a:prstGeom prst="rect">
            <a:avLst/>
          </a:prstGeom>
        </p:spPr>
      </p:pic>
      <p:sp>
        <p:nvSpPr>
          <p:cNvPr id="7" name="Footer Placeholder 4">
            <a:extLst>
              <a:ext uri="{FF2B5EF4-FFF2-40B4-BE49-F238E27FC236}">
                <a16:creationId xmlns:a16="http://schemas.microsoft.com/office/drawing/2014/main" id="{83565B5C-7ABD-43FB-9717-1EBE026B20A4}"/>
              </a:ext>
            </a:extLst>
          </p:cNvPr>
          <p:cNvSpPr>
            <a:spLocks noGrp="1"/>
          </p:cNvSpPr>
          <p:nvPr>
            <p:ph type="ftr" sz="quarter" idx="3"/>
          </p:nvPr>
        </p:nvSpPr>
        <p:spPr>
          <a:xfrm>
            <a:off x="775927" y="8691974"/>
            <a:ext cx="1688666" cy="107722"/>
          </a:xfrm>
          <a:prstGeom prst="rect">
            <a:avLst/>
          </a:prstGeom>
        </p:spPr>
        <p:txBody>
          <a:bodyPr vert="horz" wrap="square" lIns="0" tIns="0" rIns="0" bIns="0" rtlCol="0" anchor="ctr">
            <a:noAutofit/>
          </a:bodyPr>
          <a:lstStyle>
            <a:lvl1pPr algn="l">
              <a:defRPr sz="800">
                <a:solidFill>
                  <a:schemeClr val="tx1"/>
                </a:solidFill>
              </a:defRPr>
            </a:lvl1pPr>
          </a:lstStyle>
          <a:p>
            <a:r>
              <a:rPr lang="fr-FR" dirty="0"/>
              <a:t>PARTIE I — Informations générales</a:t>
            </a:r>
          </a:p>
        </p:txBody>
      </p:sp>
      <p:sp>
        <p:nvSpPr>
          <p:cNvPr id="11" name="Slide Number Placeholder 3">
            <a:extLst>
              <a:ext uri="{FF2B5EF4-FFF2-40B4-BE49-F238E27FC236}">
                <a16:creationId xmlns:a16="http://schemas.microsoft.com/office/drawing/2014/main" id="{C3CAED73-D7A8-481B-9E5B-1EE9E72DF85F}"/>
              </a:ext>
            </a:extLst>
          </p:cNvPr>
          <p:cNvSpPr>
            <a:spLocks noGrp="1"/>
          </p:cNvSpPr>
          <p:nvPr>
            <p:ph type="sldNum" sz="quarter" idx="4"/>
          </p:nvPr>
        </p:nvSpPr>
        <p:spPr>
          <a:xfrm>
            <a:off x="2496909" y="8691973"/>
            <a:ext cx="1438933" cy="107722"/>
          </a:xfrm>
          <a:prstGeom prst="rect">
            <a:avLst/>
          </a:prstGeom>
        </p:spPr>
        <p:txBody>
          <a:bodyPr vert="horz" wrap="none" lIns="0" tIns="45720" rIns="0" bIns="45720" rtlCol="0" anchor="ctr"/>
          <a:lstStyle>
            <a:lvl1pPr algn="l">
              <a:defRPr lang="en-US" sz="800" kern="1200" smtClean="0">
                <a:solidFill>
                  <a:schemeClr val="tx1"/>
                </a:solidFill>
                <a:latin typeface="+mn-lt"/>
                <a:ea typeface="+mn-ea"/>
                <a:cs typeface="+mn-cs"/>
              </a:defRPr>
            </a:lvl1pPr>
          </a:lstStyle>
          <a:p>
            <a:r>
              <a:rPr lang="fr-FR" dirty="0"/>
              <a:t>— Page </a:t>
            </a:r>
            <a:fld id="{6494E666-BBE8-48D7-87C5-2103F8BE7680}" type="slidenum">
              <a:rPr lang="fr-FR" smtClean="0"/>
              <a:pPr/>
              <a:t>‹N°›</a:t>
            </a:fld>
            <a:endParaRPr lang="fr-FR" dirty="0"/>
          </a:p>
        </p:txBody>
      </p:sp>
      <p:sp>
        <p:nvSpPr>
          <p:cNvPr id="13" name="Content Placeholder 2">
            <a:extLst>
              <a:ext uri="{FF2B5EF4-FFF2-40B4-BE49-F238E27FC236}">
                <a16:creationId xmlns:a16="http://schemas.microsoft.com/office/drawing/2014/main" id="{6FA2DC33-53B7-43C7-8A71-DD073B46478A}"/>
              </a:ext>
            </a:extLst>
          </p:cNvPr>
          <p:cNvSpPr>
            <a:spLocks noGrp="1"/>
          </p:cNvSpPr>
          <p:nvPr>
            <p:ph idx="1"/>
          </p:nvPr>
        </p:nvSpPr>
        <p:spPr>
          <a:xfrm>
            <a:off x="775927" y="2119500"/>
            <a:ext cx="7161573" cy="6033900"/>
          </a:xfrm>
        </p:spPr>
        <p:txBody>
          <a:bodyPr lIns="0" tIns="0" rIns="0" bIns="0">
            <a:noAutofit/>
          </a:bodyPr>
          <a:lstStyle>
            <a:lvl1pPr>
              <a:lnSpc>
                <a:spcPct val="100000"/>
              </a:lnSpc>
              <a:spcBef>
                <a:spcPts val="1000"/>
              </a:spcBef>
              <a:defRPr sz="1200"/>
            </a:lvl1pPr>
            <a:lvl2pPr>
              <a:lnSpc>
                <a:spcPct val="100000"/>
              </a:lnSpc>
              <a:spcBef>
                <a:spcPts val="1000"/>
              </a:spcBef>
              <a:defRPr sz="1400"/>
            </a:lvl2pPr>
            <a:lvl3pPr marL="180975" indent="-180975">
              <a:lnSpc>
                <a:spcPct val="100000"/>
              </a:lnSpc>
              <a:spcBef>
                <a:spcPts val="0"/>
              </a:spcBef>
              <a:defRPr sz="1200"/>
            </a:lvl3pPr>
            <a:lvl4pPr marL="180975" indent="0">
              <a:lnSpc>
                <a:spcPct val="100000"/>
              </a:lnSpc>
              <a:spcBef>
                <a:spcPts val="0"/>
              </a:spcBef>
              <a:defRPr sz="1200"/>
            </a:lvl4pPr>
            <a:lvl5pPr marL="285750" indent="-95250">
              <a:lnSpc>
                <a:spcPct val="100000"/>
              </a:lnSpc>
              <a:spcBef>
                <a:spcPts val="0"/>
              </a:spcBef>
              <a:defRPr sz="1200"/>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Tree>
    <p:extLst>
      <p:ext uri="{BB962C8B-B14F-4D97-AF65-F5344CB8AC3E}">
        <p14:creationId xmlns:p14="http://schemas.microsoft.com/office/powerpoint/2010/main" val="28898795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u 2">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7E6D71B0-95A3-4493-9D96-5908323A7020}"/>
              </a:ext>
            </a:extLst>
          </p:cNvPr>
          <p:cNvGraphicFramePr>
            <a:graphicFrameLocks noChangeAspect="1"/>
          </p:cNvGraphicFramePr>
          <p:nvPr userDrawn="1">
            <p:custDataLst>
              <p:tags r:id="rId2"/>
            </p:custDataLst>
            <p:extLst>
              <p:ext uri="{D42A27DB-BD31-4B8C-83A1-F6EECF244321}">
                <p14:modId xmlns:p14="http://schemas.microsoft.com/office/powerpoint/2010/main" val="2315614581"/>
              </p:ext>
            </p:extLst>
          </p:nvPr>
        </p:nvGraphicFramePr>
        <p:xfrm>
          <a:off x="3764" y="1588"/>
          <a:ext cx="3764" cy="1588"/>
        </p:xfrm>
        <a:graphic>
          <a:graphicData uri="http://schemas.openxmlformats.org/presentationml/2006/ole">
            <mc:AlternateContent xmlns:mc="http://schemas.openxmlformats.org/markup-compatibility/2006">
              <mc:Choice xmlns:v="urn:schemas-microsoft-com:vml" Requires="v">
                <p:oleObj spid="_x0000_s6147" name="think-cell Slide" r:id="rId5" imgW="383" imgH="384" progId="TCLayout.ActiveDocument.1">
                  <p:embed/>
                </p:oleObj>
              </mc:Choice>
              <mc:Fallback>
                <p:oleObj name="think-cell Slide" r:id="rId5" imgW="383" imgH="384" progId="TCLayout.ActiveDocument.1">
                  <p:embed/>
                  <p:pic>
                    <p:nvPicPr>
                      <p:cNvPr id="9" name="Object 8" hidden="1">
                        <a:extLst>
                          <a:ext uri="{FF2B5EF4-FFF2-40B4-BE49-F238E27FC236}">
                            <a16:creationId xmlns:a16="http://schemas.microsoft.com/office/drawing/2014/main" id="{7E6D71B0-95A3-4493-9D96-5908323A7020}"/>
                          </a:ext>
                        </a:extLst>
                      </p:cNvPr>
                      <p:cNvPicPr/>
                      <p:nvPr/>
                    </p:nvPicPr>
                    <p:blipFill>
                      <a:blip r:embed="rId6"/>
                      <a:stretch>
                        <a:fillRect/>
                      </a:stretch>
                    </p:blipFill>
                    <p:spPr>
                      <a:xfrm>
                        <a:off x="3764" y="1588"/>
                        <a:ext cx="3764" cy="1588"/>
                      </a:xfrm>
                      <a:prstGeom prst="rect">
                        <a:avLst/>
                      </a:prstGeom>
                    </p:spPr>
                  </p:pic>
                </p:oleObj>
              </mc:Fallback>
            </mc:AlternateContent>
          </a:graphicData>
        </a:graphic>
      </p:graphicFrame>
      <p:sp>
        <p:nvSpPr>
          <p:cNvPr id="8" name="Rectangle 7" hidden="1">
            <a:extLst>
              <a:ext uri="{FF2B5EF4-FFF2-40B4-BE49-F238E27FC236}">
                <a16:creationId xmlns:a16="http://schemas.microsoft.com/office/drawing/2014/main" id="{730B3DDA-1A61-4EE4-AB39-49E465C883C7}"/>
              </a:ext>
            </a:extLst>
          </p:cNvPr>
          <p:cNvSpPr/>
          <p:nvPr userDrawn="1">
            <p:custDataLst>
              <p:tags r:id="rId3"/>
            </p:custDataLst>
          </p:nvPr>
        </p:nvSpPr>
        <p:spPr>
          <a:xfrm>
            <a:off x="0" y="0"/>
            <a:ext cx="376296"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3300" b="0" i="0" baseline="0" dirty="0">
              <a:latin typeface="Calibri Light" panose="020F0302020204030204" pitchFamily="34" charset="0"/>
              <a:ea typeface="+mj-ea"/>
              <a:cs typeface="+mj-cs"/>
              <a:sym typeface="Calibri Light" panose="020F0302020204030204" pitchFamily="34" charset="0"/>
            </a:endParaRPr>
          </a:p>
        </p:txBody>
      </p:sp>
      <p:sp>
        <p:nvSpPr>
          <p:cNvPr id="3" name="Content Placeholder 2"/>
          <p:cNvSpPr>
            <a:spLocks noGrp="1"/>
          </p:cNvSpPr>
          <p:nvPr>
            <p:ph idx="1"/>
          </p:nvPr>
        </p:nvSpPr>
        <p:spPr>
          <a:xfrm>
            <a:off x="775927" y="2119500"/>
            <a:ext cx="7161573" cy="6033900"/>
          </a:xfrm>
        </p:spPr>
        <p:txBody>
          <a:bodyPr lIns="0" tIns="0" rIns="0" bIns="0">
            <a:noAutofit/>
          </a:bodyPr>
          <a:lstStyle>
            <a:lvl1pPr>
              <a:lnSpc>
                <a:spcPct val="100000"/>
              </a:lnSpc>
              <a:spcBef>
                <a:spcPts val="1000"/>
              </a:spcBef>
              <a:defRPr sz="1200"/>
            </a:lvl1pPr>
            <a:lvl2pPr>
              <a:lnSpc>
                <a:spcPct val="100000"/>
              </a:lnSpc>
              <a:spcBef>
                <a:spcPts val="1000"/>
              </a:spcBef>
              <a:defRPr sz="1400"/>
            </a:lvl2pPr>
            <a:lvl3pPr marL="180975" indent="-180975">
              <a:lnSpc>
                <a:spcPct val="100000"/>
              </a:lnSpc>
              <a:spcBef>
                <a:spcPts val="0"/>
              </a:spcBef>
              <a:defRPr sz="1200"/>
            </a:lvl3pPr>
            <a:lvl4pPr marL="180975" indent="0">
              <a:lnSpc>
                <a:spcPct val="100000"/>
              </a:lnSpc>
              <a:spcBef>
                <a:spcPts val="0"/>
              </a:spcBef>
              <a:defRPr sz="1200"/>
            </a:lvl4pPr>
            <a:lvl5pPr marL="285750" indent="-95250">
              <a:lnSpc>
                <a:spcPct val="100000"/>
              </a:lnSpc>
              <a:spcBef>
                <a:spcPts val="0"/>
              </a:spcBef>
              <a:defRPr sz="1200"/>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10" name="Footer Placeholder 4">
            <a:extLst>
              <a:ext uri="{FF2B5EF4-FFF2-40B4-BE49-F238E27FC236}">
                <a16:creationId xmlns:a16="http://schemas.microsoft.com/office/drawing/2014/main" id="{85A66F3D-A8BD-48D3-9E90-F727B4C6EEF8}"/>
              </a:ext>
            </a:extLst>
          </p:cNvPr>
          <p:cNvSpPr>
            <a:spLocks noGrp="1"/>
          </p:cNvSpPr>
          <p:nvPr>
            <p:ph type="ftr" sz="quarter" idx="3"/>
          </p:nvPr>
        </p:nvSpPr>
        <p:spPr>
          <a:xfrm>
            <a:off x="775927" y="8691974"/>
            <a:ext cx="1688666" cy="107722"/>
          </a:xfrm>
          <a:prstGeom prst="rect">
            <a:avLst/>
          </a:prstGeom>
        </p:spPr>
        <p:txBody>
          <a:bodyPr vert="horz" wrap="square" lIns="0" tIns="0" rIns="0" bIns="0" rtlCol="0" anchor="ctr">
            <a:noAutofit/>
          </a:bodyPr>
          <a:lstStyle>
            <a:lvl1pPr algn="l">
              <a:defRPr sz="800">
                <a:solidFill>
                  <a:schemeClr val="tx1"/>
                </a:solidFill>
              </a:defRPr>
            </a:lvl1pPr>
          </a:lstStyle>
          <a:p>
            <a:r>
              <a:rPr lang="fr-FR" dirty="0"/>
              <a:t>PARTIE I — Informations générales</a:t>
            </a:r>
          </a:p>
        </p:txBody>
      </p:sp>
      <p:sp>
        <p:nvSpPr>
          <p:cNvPr id="13" name="Slide Number Placeholder 3">
            <a:extLst>
              <a:ext uri="{FF2B5EF4-FFF2-40B4-BE49-F238E27FC236}">
                <a16:creationId xmlns:a16="http://schemas.microsoft.com/office/drawing/2014/main" id="{327E4320-0C31-4704-BFCC-30E93111BA07}"/>
              </a:ext>
            </a:extLst>
          </p:cNvPr>
          <p:cNvSpPr>
            <a:spLocks noGrp="1"/>
          </p:cNvSpPr>
          <p:nvPr>
            <p:ph type="sldNum" sz="quarter" idx="4"/>
          </p:nvPr>
        </p:nvSpPr>
        <p:spPr>
          <a:xfrm>
            <a:off x="2496909" y="8691973"/>
            <a:ext cx="1438933" cy="107722"/>
          </a:xfrm>
          <a:prstGeom prst="rect">
            <a:avLst/>
          </a:prstGeom>
        </p:spPr>
        <p:txBody>
          <a:bodyPr vert="horz" wrap="none" lIns="0" tIns="45720" rIns="0" bIns="45720" rtlCol="0" anchor="ctr"/>
          <a:lstStyle>
            <a:lvl1pPr algn="l">
              <a:defRPr lang="en-US" sz="800" kern="1200" smtClean="0">
                <a:solidFill>
                  <a:schemeClr val="tx1"/>
                </a:solidFill>
                <a:latin typeface="+mn-lt"/>
                <a:ea typeface="+mn-ea"/>
                <a:cs typeface="+mn-cs"/>
              </a:defRPr>
            </a:lvl1pPr>
          </a:lstStyle>
          <a:p>
            <a:r>
              <a:rPr lang="fr-FR" dirty="0"/>
              <a:t>— Page </a:t>
            </a:r>
            <a:fld id="{6494E666-BBE8-48D7-87C5-2103F8BE7680}" type="slidenum">
              <a:rPr lang="fr-FR" smtClean="0"/>
              <a:pPr/>
              <a:t>‹N°›</a:t>
            </a:fld>
            <a:endParaRPr lang="fr-FR" dirty="0"/>
          </a:p>
        </p:txBody>
      </p:sp>
      <p:pic>
        <p:nvPicPr>
          <p:cNvPr id="5" name="Graphic 4">
            <a:extLst>
              <a:ext uri="{FF2B5EF4-FFF2-40B4-BE49-F238E27FC236}">
                <a16:creationId xmlns:a16="http://schemas.microsoft.com/office/drawing/2014/main" id="{D555E04C-57B6-4153-990C-A08B9A0FF00B}"/>
              </a:ext>
            </a:extLst>
          </p:cNvPr>
          <p:cNvPicPr>
            <a:picLocks noChangeAspect="1"/>
          </p:cNvPicPr>
          <p:nvPr userDrawn="1"/>
        </p:nvPicPr>
        <p:blipFill rotWithShape="1">
          <a:blip r:embed="rId7">
            <a:extLst>
              <a:ext uri="{96DAC541-7B7A-43D3-8B79-37D633B846F1}">
                <asvg:svgBlip xmlns:asvg="http://schemas.microsoft.com/office/drawing/2016/SVG/main" r:embed="rId8"/>
              </a:ext>
            </a:extLst>
          </a:blip>
          <a:srcRect t="17800"/>
          <a:stretch/>
        </p:blipFill>
        <p:spPr>
          <a:xfrm>
            <a:off x="4102100" y="0"/>
            <a:ext cx="8966200" cy="1507548"/>
          </a:xfrm>
          <a:prstGeom prst="rect">
            <a:avLst/>
          </a:prstGeom>
        </p:spPr>
      </p:pic>
      <p:sp>
        <p:nvSpPr>
          <p:cNvPr id="17" name="Content Placeholder 2">
            <a:extLst>
              <a:ext uri="{FF2B5EF4-FFF2-40B4-BE49-F238E27FC236}">
                <a16:creationId xmlns:a16="http://schemas.microsoft.com/office/drawing/2014/main" id="{9AAEB611-13DC-48E9-95CB-392307829A02}"/>
              </a:ext>
            </a:extLst>
          </p:cNvPr>
          <p:cNvSpPr>
            <a:spLocks noGrp="1"/>
          </p:cNvSpPr>
          <p:nvPr>
            <p:ph idx="11"/>
          </p:nvPr>
        </p:nvSpPr>
        <p:spPr>
          <a:xfrm>
            <a:off x="8357827" y="2119500"/>
            <a:ext cx="7161573" cy="6033900"/>
          </a:xfrm>
        </p:spPr>
        <p:txBody>
          <a:bodyPr lIns="0" tIns="0" rIns="0" bIns="0">
            <a:noAutofit/>
          </a:bodyPr>
          <a:lstStyle>
            <a:lvl1pPr>
              <a:lnSpc>
                <a:spcPct val="100000"/>
              </a:lnSpc>
              <a:spcBef>
                <a:spcPts val="1000"/>
              </a:spcBef>
              <a:defRPr sz="1200"/>
            </a:lvl1pPr>
            <a:lvl2pPr>
              <a:lnSpc>
                <a:spcPct val="100000"/>
              </a:lnSpc>
              <a:spcBef>
                <a:spcPts val="1000"/>
              </a:spcBef>
              <a:defRPr sz="1400"/>
            </a:lvl2pPr>
            <a:lvl3pPr marL="180975" indent="-180975">
              <a:lnSpc>
                <a:spcPct val="100000"/>
              </a:lnSpc>
              <a:spcBef>
                <a:spcPts val="0"/>
              </a:spcBef>
              <a:defRPr sz="1200"/>
            </a:lvl3pPr>
            <a:lvl4pPr marL="180975" indent="0">
              <a:lnSpc>
                <a:spcPct val="100000"/>
              </a:lnSpc>
              <a:spcBef>
                <a:spcPts val="0"/>
              </a:spcBef>
              <a:defRPr sz="1200"/>
            </a:lvl4pPr>
            <a:lvl5pPr marL="285750" indent="-95250">
              <a:lnSpc>
                <a:spcPct val="100000"/>
              </a:lnSpc>
              <a:spcBef>
                <a:spcPts val="0"/>
              </a:spcBef>
              <a:defRPr sz="1200"/>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Tree>
    <p:extLst>
      <p:ext uri="{BB962C8B-B14F-4D97-AF65-F5344CB8AC3E}">
        <p14:creationId xmlns:p14="http://schemas.microsoft.com/office/powerpoint/2010/main" val="7436801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FIn">
    <p:bg>
      <p:bgPr>
        <a:solidFill>
          <a:schemeClr val="tx2"/>
        </a:solidFill>
        <a:effectLst/>
      </p:bgPr>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60EEA40D-BA33-4F1F-9EE5-753DF110C17A}"/>
              </a:ext>
            </a:extLst>
          </p:cNvPr>
          <p:cNvGraphicFramePr>
            <a:graphicFrameLocks noChangeAspect="1"/>
          </p:cNvGraphicFramePr>
          <p:nvPr userDrawn="1">
            <p:custDataLst>
              <p:tags r:id="rId2"/>
            </p:custDataLst>
            <p:extLst>
              <p:ext uri="{D42A27DB-BD31-4B8C-83A1-F6EECF244321}">
                <p14:modId xmlns:p14="http://schemas.microsoft.com/office/powerpoint/2010/main" val="3607797838"/>
              </p:ext>
            </p:extLst>
          </p:nvPr>
        </p:nvGraphicFramePr>
        <p:xfrm>
          <a:off x="3764" y="1588"/>
          <a:ext cx="3764" cy="1588"/>
        </p:xfrm>
        <a:graphic>
          <a:graphicData uri="http://schemas.openxmlformats.org/presentationml/2006/ole">
            <mc:AlternateContent xmlns:mc="http://schemas.openxmlformats.org/markup-compatibility/2006">
              <mc:Choice xmlns:v="urn:schemas-microsoft-com:vml" Requires="v">
                <p:oleObj spid="_x0000_s7171" name="think-cell Slide" r:id="rId5" imgW="383" imgH="384" progId="TCLayout.ActiveDocument.1">
                  <p:embed/>
                </p:oleObj>
              </mc:Choice>
              <mc:Fallback>
                <p:oleObj name="think-cell Slide" r:id="rId5" imgW="383" imgH="384" progId="TCLayout.ActiveDocument.1">
                  <p:embed/>
                  <p:pic>
                    <p:nvPicPr>
                      <p:cNvPr id="7" name="Object 6" hidden="1">
                        <a:extLst>
                          <a:ext uri="{FF2B5EF4-FFF2-40B4-BE49-F238E27FC236}">
                            <a16:creationId xmlns:a16="http://schemas.microsoft.com/office/drawing/2014/main" id="{60EEA40D-BA33-4F1F-9EE5-753DF110C17A}"/>
                          </a:ext>
                        </a:extLst>
                      </p:cNvPr>
                      <p:cNvPicPr/>
                      <p:nvPr/>
                    </p:nvPicPr>
                    <p:blipFill>
                      <a:blip r:embed="rId6"/>
                      <a:stretch>
                        <a:fillRect/>
                      </a:stretch>
                    </p:blipFill>
                    <p:spPr>
                      <a:xfrm>
                        <a:off x="3764" y="1588"/>
                        <a:ext cx="3764" cy="1588"/>
                      </a:xfrm>
                      <a:prstGeom prst="rect">
                        <a:avLst/>
                      </a:prstGeom>
                    </p:spPr>
                  </p:pic>
                </p:oleObj>
              </mc:Fallback>
            </mc:AlternateContent>
          </a:graphicData>
        </a:graphic>
      </p:graphicFrame>
      <p:sp>
        <p:nvSpPr>
          <p:cNvPr id="20" name="Rectangle 19" hidden="1">
            <a:extLst>
              <a:ext uri="{FF2B5EF4-FFF2-40B4-BE49-F238E27FC236}">
                <a16:creationId xmlns:a16="http://schemas.microsoft.com/office/drawing/2014/main" id="{65CB5D1D-7F31-481F-993E-9134336BB995}"/>
              </a:ext>
            </a:extLst>
          </p:cNvPr>
          <p:cNvSpPr/>
          <p:nvPr userDrawn="1">
            <p:custDataLst>
              <p:tags r:id="rId3"/>
            </p:custDataLst>
          </p:nvPr>
        </p:nvSpPr>
        <p:spPr>
          <a:xfrm>
            <a:off x="0" y="0"/>
            <a:ext cx="376296"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t" anchorCtr="0">
            <a:noAutofit/>
          </a:bodyPr>
          <a:lstStyle/>
          <a:p>
            <a:pPr marL="0" lvl="0" indent="0" algn="l"/>
            <a:endParaRPr lang="fr-FR" sz="1300" b="0" i="0" baseline="0" dirty="0">
              <a:latin typeface="Arial Black" panose="020B0A04020102020204" pitchFamily="34" charset="0"/>
              <a:ea typeface="+mj-ea"/>
              <a:cs typeface="+mj-cs"/>
              <a:sym typeface="Arial Black" panose="020B0A04020102020204" pitchFamily="34" charset="0"/>
            </a:endParaRPr>
          </a:p>
        </p:txBody>
      </p:sp>
      <p:pic>
        <p:nvPicPr>
          <p:cNvPr id="26" name="Picture 25" descr="A close up of a sign&#10;&#10;Description automatically generated">
            <a:extLst>
              <a:ext uri="{FF2B5EF4-FFF2-40B4-BE49-F238E27FC236}">
                <a16:creationId xmlns:a16="http://schemas.microsoft.com/office/drawing/2014/main" id="{82238798-8413-4125-AE5F-B991C85C10CF}"/>
              </a:ext>
            </a:extLst>
          </p:cNvPr>
          <p:cNvPicPr>
            <a:picLocks noChangeAspect="1"/>
          </p:cNvPicPr>
          <p:nvPr userDrawn="1"/>
        </p:nvPicPr>
        <p:blipFill rotWithShape="1">
          <a:blip r:embed="rId7">
            <a:alphaModFix/>
            <a:extLst>
              <a:ext uri="{28A0092B-C50C-407E-A947-70E740481C1C}">
                <a14:useLocalDpi xmlns:a14="http://schemas.microsoft.com/office/drawing/2010/main" val="0"/>
              </a:ext>
            </a:extLst>
          </a:blip>
          <a:srcRect l="16052" t="26452" r="3818" b="4905"/>
          <a:stretch/>
        </p:blipFill>
        <p:spPr>
          <a:xfrm>
            <a:off x="0" y="0"/>
            <a:ext cx="16256000" cy="9144000"/>
          </a:xfrm>
          <a:prstGeom prst="rect">
            <a:avLst/>
          </a:prstGeom>
        </p:spPr>
      </p:pic>
      <p:sp>
        <p:nvSpPr>
          <p:cNvPr id="11" name="Rectangle 10">
            <a:extLst>
              <a:ext uri="{FF2B5EF4-FFF2-40B4-BE49-F238E27FC236}">
                <a16:creationId xmlns:a16="http://schemas.microsoft.com/office/drawing/2014/main" id="{A4570170-EB70-4D92-B904-F039DAFAEC12}"/>
              </a:ext>
            </a:extLst>
          </p:cNvPr>
          <p:cNvSpPr/>
          <p:nvPr userDrawn="1"/>
        </p:nvSpPr>
        <p:spPr>
          <a:xfrm>
            <a:off x="342900" y="4914900"/>
            <a:ext cx="13258800" cy="42291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400" dirty="0"/>
          </a:p>
        </p:txBody>
      </p:sp>
      <p:sp>
        <p:nvSpPr>
          <p:cNvPr id="27" name="Rectangle 26">
            <a:extLst>
              <a:ext uri="{FF2B5EF4-FFF2-40B4-BE49-F238E27FC236}">
                <a16:creationId xmlns:a16="http://schemas.microsoft.com/office/drawing/2014/main" id="{8EBCD8C4-839F-4739-B3DF-E0F6C3BFECE6}"/>
              </a:ext>
            </a:extLst>
          </p:cNvPr>
          <p:cNvSpPr/>
          <p:nvPr userDrawn="1"/>
        </p:nvSpPr>
        <p:spPr>
          <a:xfrm>
            <a:off x="11601450" y="0"/>
            <a:ext cx="4654550" cy="42291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400" dirty="0"/>
          </a:p>
        </p:txBody>
      </p:sp>
      <p:grpSp>
        <p:nvGrpSpPr>
          <p:cNvPr id="13" name="Group 12">
            <a:extLst>
              <a:ext uri="{FF2B5EF4-FFF2-40B4-BE49-F238E27FC236}">
                <a16:creationId xmlns:a16="http://schemas.microsoft.com/office/drawing/2014/main" id="{DAE3B049-C7F2-428D-A574-C976F2C0ECC8}"/>
              </a:ext>
            </a:extLst>
          </p:cNvPr>
          <p:cNvGrpSpPr>
            <a:grpSpLocks/>
          </p:cNvGrpSpPr>
          <p:nvPr userDrawn="1"/>
        </p:nvGrpSpPr>
        <p:grpSpPr>
          <a:xfrm>
            <a:off x="5859648" y="2482019"/>
            <a:ext cx="4536703" cy="4087489"/>
            <a:chOff x="2172947" y="3498019"/>
            <a:chExt cx="2500387" cy="2252804"/>
          </a:xfrm>
        </p:grpSpPr>
        <p:sp>
          <p:nvSpPr>
            <p:cNvPr id="14" name="Title 18">
              <a:extLst>
                <a:ext uri="{FF2B5EF4-FFF2-40B4-BE49-F238E27FC236}">
                  <a16:creationId xmlns:a16="http://schemas.microsoft.com/office/drawing/2014/main" id="{5D3BC2E7-25B4-4C22-924E-1CF22A72751E}"/>
                </a:ext>
              </a:extLst>
            </p:cNvPr>
            <p:cNvSpPr txBox="1">
              <a:spLocks/>
            </p:cNvSpPr>
            <p:nvPr userDrawn="1"/>
          </p:nvSpPr>
          <p:spPr>
            <a:xfrm>
              <a:off x="2380519" y="3498019"/>
              <a:ext cx="2093512" cy="199331"/>
            </a:xfrm>
            <a:prstGeom prst="rect">
              <a:avLst/>
            </a:prstGeom>
          </p:spPr>
          <p:txBody>
            <a:bodyPr vert="horz" lIns="165909" tIns="82955" rIns="165909" bIns="82955" rtlCol="0" anchor="ctr">
              <a:noAutofit/>
            </a:bodyPr>
            <a:lstStyle>
              <a:lvl1pPr algn="ctr" defTabSz="685800" rtl="0" eaLnBrk="1" latinLnBrk="0" hangingPunct="1">
                <a:lnSpc>
                  <a:spcPct val="90000"/>
                </a:lnSpc>
                <a:spcBef>
                  <a:spcPct val="0"/>
                </a:spcBef>
                <a:buNone/>
                <a:defRPr sz="1300" kern="1200">
                  <a:solidFill>
                    <a:schemeClr val="bg2"/>
                  </a:solidFill>
                  <a:latin typeface="+mj-lt"/>
                  <a:ea typeface="+mj-ea"/>
                  <a:cs typeface="+mj-cs"/>
                </a:defRPr>
              </a:lvl1pPr>
            </a:lstStyle>
            <a:p>
              <a:pPr marL="0" indent="0"/>
              <a:r>
                <a:rPr lang="fr-FR" sz="2231" dirty="0">
                  <a:solidFill>
                    <a:schemeClr val="bg2"/>
                  </a:solidFill>
                </a:rPr>
                <a:t>RENDEZ-VOUS SUR</a:t>
              </a:r>
            </a:p>
          </p:txBody>
        </p:sp>
        <p:sp>
          <p:nvSpPr>
            <p:cNvPr id="15" name="Title 18">
              <a:extLst>
                <a:ext uri="{FF2B5EF4-FFF2-40B4-BE49-F238E27FC236}">
                  <a16:creationId xmlns:a16="http://schemas.microsoft.com/office/drawing/2014/main" id="{FE0D4F17-5A52-4DC4-A20B-365EB1B2EDC0}"/>
                </a:ext>
              </a:extLst>
            </p:cNvPr>
            <p:cNvSpPr txBox="1">
              <a:spLocks/>
            </p:cNvSpPr>
            <p:nvPr userDrawn="1"/>
          </p:nvSpPr>
          <p:spPr>
            <a:xfrm>
              <a:off x="2353763" y="3883782"/>
              <a:ext cx="2093512" cy="199331"/>
            </a:xfrm>
            <a:prstGeom prst="rect">
              <a:avLst/>
            </a:prstGeom>
          </p:spPr>
          <p:txBody>
            <a:bodyPr vert="horz" lIns="165909" tIns="82955" rIns="165909" bIns="82955" rtlCol="0" anchor="ctr">
              <a:noAutofit/>
            </a:bodyPr>
            <a:lstStyle>
              <a:lvl1pPr algn="ctr" defTabSz="685800" rtl="0" eaLnBrk="1" latinLnBrk="0" hangingPunct="1">
                <a:lnSpc>
                  <a:spcPct val="90000"/>
                </a:lnSpc>
                <a:spcBef>
                  <a:spcPct val="0"/>
                </a:spcBef>
                <a:buNone/>
                <a:defRPr sz="1300" kern="1200">
                  <a:solidFill>
                    <a:schemeClr val="bg2"/>
                  </a:solidFill>
                  <a:latin typeface="+mj-lt"/>
                  <a:ea typeface="+mj-ea"/>
                  <a:cs typeface="+mj-cs"/>
                </a:defRPr>
              </a:lvl1pPr>
            </a:lstStyle>
            <a:p>
              <a:pPr marL="0" indent="0"/>
              <a:r>
                <a:rPr lang="fr-FR" sz="2231" b="1" dirty="0">
                  <a:solidFill>
                    <a:schemeClr val="bg2"/>
                  </a:solidFill>
                  <a:latin typeface="+mn-lt"/>
                </a:rPr>
                <a:t>www.url.com </a:t>
              </a:r>
            </a:p>
          </p:txBody>
        </p:sp>
        <p:sp>
          <p:nvSpPr>
            <p:cNvPr id="17" name="Title 18">
              <a:extLst>
                <a:ext uri="{FF2B5EF4-FFF2-40B4-BE49-F238E27FC236}">
                  <a16:creationId xmlns:a16="http://schemas.microsoft.com/office/drawing/2014/main" id="{A3B18B8F-B0DD-4604-9BFE-027517B99494}"/>
                </a:ext>
              </a:extLst>
            </p:cNvPr>
            <p:cNvSpPr txBox="1">
              <a:spLocks/>
            </p:cNvSpPr>
            <p:nvPr userDrawn="1"/>
          </p:nvSpPr>
          <p:spPr>
            <a:xfrm>
              <a:off x="2172947" y="4226287"/>
              <a:ext cx="2488481" cy="433067"/>
            </a:xfrm>
            <a:prstGeom prst="rect">
              <a:avLst/>
            </a:prstGeom>
          </p:spPr>
          <p:txBody>
            <a:bodyPr vert="horz" lIns="165909" tIns="82955" rIns="165909" bIns="82955" rtlCol="0" anchor="ctr">
              <a:noAutofit/>
            </a:bodyPr>
            <a:lstStyle>
              <a:lvl1pPr algn="ctr" defTabSz="685800" rtl="0" eaLnBrk="1" latinLnBrk="0" hangingPunct="1">
                <a:lnSpc>
                  <a:spcPct val="90000"/>
                </a:lnSpc>
                <a:spcBef>
                  <a:spcPct val="0"/>
                </a:spcBef>
                <a:buNone/>
                <a:defRPr sz="1300" kern="1200">
                  <a:solidFill>
                    <a:schemeClr val="bg2"/>
                  </a:solidFill>
                  <a:latin typeface="+mj-lt"/>
                  <a:ea typeface="+mj-ea"/>
                  <a:cs typeface="+mj-cs"/>
                </a:defRPr>
              </a:lvl1pPr>
            </a:lstStyle>
            <a:p>
              <a:pPr marL="0" indent="0">
                <a:lnSpc>
                  <a:spcPct val="100000"/>
                </a:lnSpc>
              </a:pPr>
              <a:r>
                <a:rPr lang="fr-FR" sz="2231" b="1" kern="1200" noProof="0" dirty="0">
                  <a:solidFill>
                    <a:schemeClr val="bg2"/>
                  </a:solidFill>
                  <a:latin typeface="+mn-lt"/>
                  <a:ea typeface="+mj-ea"/>
                  <a:cs typeface="+mj-cs"/>
                </a:rPr>
                <a:t>Pour plus d'informations, contactez le CCCA-BTP</a:t>
              </a:r>
            </a:p>
          </p:txBody>
        </p:sp>
        <p:sp>
          <p:nvSpPr>
            <p:cNvPr id="18" name="Title 18">
              <a:extLst>
                <a:ext uri="{FF2B5EF4-FFF2-40B4-BE49-F238E27FC236}">
                  <a16:creationId xmlns:a16="http://schemas.microsoft.com/office/drawing/2014/main" id="{0783AE0D-9E2D-4BEC-8581-0CBCBDE59856}"/>
                </a:ext>
              </a:extLst>
            </p:cNvPr>
            <p:cNvSpPr txBox="1">
              <a:spLocks/>
            </p:cNvSpPr>
            <p:nvPr userDrawn="1"/>
          </p:nvSpPr>
          <p:spPr>
            <a:xfrm>
              <a:off x="2184853" y="4602204"/>
              <a:ext cx="2488481" cy="824665"/>
            </a:xfrm>
            <a:prstGeom prst="rect">
              <a:avLst/>
            </a:prstGeom>
          </p:spPr>
          <p:txBody>
            <a:bodyPr vert="horz" lIns="165909" tIns="82955" rIns="165909" bIns="82955" rtlCol="0" anchor="ctr">
              <a:noAutofit/>
            </a:bodyPr>
            <a:lstStyle>
              <a:lvl1pPr algn="ctr" defTabSz="685800" rtl="0" eaLnBrk="1" latinLnBrk="0" hangingPunct="1">
                <a:lnSpc>
                  <a:spcPct val="90000"/>
                </a:lnSpc>
                <a:spcBef>
                  <a:spcPct val="0"/>
                </a:spcBef>
                <a:buNone/>
                <a:defRPr sz="1300" kern="1200">
                  <a:solidFill>
                    <a:schemeClr val="bg2"/>
                  </a:solidFill>
                  <a:latin typeface="+mj-lt"/>
                  <a:ea typeface="+mj-ea"/>
                  <a:cs typeface="+mj-cs"/>
                </a:defRPr>
              </a:lvl1pPr>
            </a:lstStyle>
            <a:p>
              <a:pPr marL="0" indent="0">
                <a:lnSpc>
                  <a:spcPct val="100000"/>
                </a:lnSpc>
              </a:pPr>
              <a:r>
                <a:rPr lang="fr-FR" sz="2231" b="0" kern="1200" dirty="0">
                  <a:solidFill>
                    <a:schemeClr val="bg2"/>
                  </a:solidFill>
                  <a:latin typeface="+mn-lt"/>
                  <a:ea typeface="+mj-ea"/>
                  <a:cs typeface="+mj-cs"/>
                </a:rPr>
                <a:t>19, rue du Père Corentin</a:t>
              </a:r>
              <a:br>
                <a:rPr lang="fr-FR" sz="2231" b="0" kern="1200" dirty="0">
                  <a:solidFill>
                    <a:schemeClr val="bg2"/>
                  </a:solidFill>
                  <a:latin typeface="+mn-lt"/>
                  <a:ea typeface="+mj-ea"/>
                  <a:cs typeface="+mj-cs"/>
                </a:rPr>
              </a:br>
              <a:r>
                <a:rPr lang="fr-FR" sz="2231" b="0" kern="1200" dirty="0">
                  <a:solidFill>
                    <a:schemeClr val="bg2"/>
                  </a:solidFill>
                  <a:latin typeface="+mn-lt"/>
                  <a:ea typeface="+mj-ea"/>
                  <a:cs typeface="+mj-cs"/>
                </a:rPr>
                <a:t>75 014 Paris</a:t>
              </a:r>
            </a:p>
            <a:p>
              <a:pPr marL="0" indent="0">
                <a:lnSpc>
                  <a:spcPct val="100000"/>
                </a:lnSpc>
              </a:pPr>
              <a:endParaRPr lang="fr-FR" sz="2231" b="0" kern="1200" dirty="0">
                <a:solidFill>
                  <a:schemeClr val="bg2"/>
                </a:solidFill>
                <a:latin typeface="+mn-lt"/>
                <a:ea typeface="+mj-ea"/>
                <a:cs typeface="+mj-cs"/>
              </a:endParaRPr>
            </a:p>
            <a:p>
              <a:pPr marL="0" indent="0">
                <a:lnSpc>
                  <a:spcPct val="100000"/>
                </a:lnSpc>
              </a:pPr>
              <a:r>
                <a:rPr lang="fr-FR" sz="2231" b="1" kern="1200" dirty="0">
                  <a:solidFill>
                    <a:schemeClr val="bg2"/>
                  </a:solidFill>
                  <a:latin typeface="+mn-lt"/>
                  <a:ea typeface="+mj-ea"/>
                  <a:cs typeface="+mj-cs"/>
                </a:rPr>
                <a:t>www.ccca-btp.fr</a:t>
              </a:r>
            </a:p>
          </p:txBody>
        </p:sp>
        <p:pic>
          <p:nvPicPr>
            <p:cNvPr id="19" name="Graphic 18">
              <a:extLst>
                <a:ext uri="{FF2B5EF4-FFF2-40B4-BE49-F238E27FC236}">
                  <a16:creationId xmlns:a16="http://schemas.microsoft.com/office/drawing/2014/main" id="{63CB35CF-DA33-43FC-AA3D-AC9A417D0A54}"/>
                </a:ext>
              </a:extLst>
            </p:cNvPr>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2705756" y="5560950"/>
              <a:ext cx="1443037" cy="189873"/>
            </a:xfrm>
            <a:prstGeom prst="rect">
              <a:avLst/>
            </a:prstGeom>
          </p:spPr>
        </p:pic>
      </p:grpSp>
      <p:pic>
        <p:nvPicPr>
          <p:cNvPr id="29" name="Graphic 28">
            <a:extLst>
              <a:ext uri="{FF2B5EF4-FFF2-40B4-BE49-F238E27FC236}">
                <a16:creationId xmlns:a16="http://schemas.microsoft.com/office/drawing/2014/main" id="{6761285C-E930-4F4C-9944-7828A59D7D87}"/>
              </a:ext>
            </a:extLst>
          </p:cNvPr>
          <p:cNvPicPr>
            <a:picLocks noChangeAspect="1"/>
          </p:cNvPicPr>
          <p:nvPr userDrawn="1"/>
        </p:nvPicPr>
        <p:blipFill rotWithShape="1">
          <a:blip r:embed="rId10">
            <a:extLst>
              <a:ext uri="{96DAC541-7B7A-43D3-8B79-37D633B846F1}">
                <asvg:svgBlip xmlns:asvg="http://schemas.microsoft.com/office/drawing/2016/SVG/main" r:embed="rId11"/>
              </a:ext>
            </a:extLst>
          </a:blip>
          <a:srcRect b="21030"/>
          <a:stretch/>
        </p:blipFill>
        <p:spPr>
          <a:xfrm>
            <a:off x="4121150" y="939251"/>
            <a:ext cx="9194800" cy="8204749"/>
          </a:xfrm>
          <a:prstGeom prst="rect">
            <a:avLst/>
          </a:prstGeom>
        </p:spPr>
      </p:pic>
    </p:spTree>
    <p:extLst>
      <p:ext uri="{BB962C8B-B14F-4D97-AF65-F5344CB8AC3E}">
        <p14:creationId xmlns:p14="http://schemas.microsoft.com/office/powerpoint/2010/main" val="12637903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uverture">
    <p:bg>
      <p:bgPr>
        <a:solidFill>
          <a:schemeClr val="tx2"/>
        </a:solidFill>
        <a:effectLst/>
      </p:bgPr>
    </p:bg>
    <p:spTree>
      <p:nvGrpSpPr>
        <p:cNvPr id="1" name=""/>
        <p:cNvGrpSpPr/>
        <p:nvPr/>
      </p:nvGrpSpPr>
      <p:grpSpPr>
        <a:xfrm>
          <a:off x="0" y="0"/>
          <a:ext cx="0" cy="0"/>
          <a:chOff x="0" y="0"/>
          <a:chExt cx="0" cy="0"/>
        </a:xfrm>
      </p:grpSpPr>
      <p:graphicFrame>
        <p:nvGraphicFramePr>
          <p:cNvPr id="10" name="Object 9" hidden="1">
            <a:extLst>
              <a:ext uri="{FF2B5EF4-FFF2-40B4-BE49-F238E27FC236}">
                <a16:creationId xmlns:a16="http://schemas.microsoft.com/office/drawing/2014/main" id="{E1E140AB-2627-48E5-91C3-09597E3BD262}"/>
              </a:ext>
            </a:extLst>
          </p:cNvPr>
          <p:cNvGraphicFramePr>
            <a:graphicFrameLocks noChangeAspect="1"/>
          </p:cNvGraphicFramePr>
          <p:nvPr userDrawn="1">
            <p:custDataLst>
              <p:tags r:id="rId2"/>
            </p:custDataLst>
            <p:extLst>
              <p:ext uri="{D42A27DB-BD31-4B8C-83A1-F6EECF244321}">
                <p14:modId xmlns:p14="http://schemas.microsoft.com/office/powerpoint/2010/main" val="2217298969"/>
              </p:ext>
            </p:extLst>
          </p:nvPr>
        </p:nvGraphicFramePr>
        <p:xfrm>
          <a:off x="3764" y="1588"/>
          <a:ext cx="3764" cy="1588"/>
        </p:xfrm>
        <a:graphic>
          <a:graphicData uri="http://schemas.openxmlformats.org/presentationml/2006/ole">
            <mc:AlternateContent xmlns:mc="http://schemas.openxmlformats.org/markup-compatibility/2006">
              <mc:Choice xmlns:v="urn:schemas-microsoft-com:vml" Requires="v">
                <p:oleObj spid="_x0000_s9219" name="think-cell Slide" r:id="rId5" imgW="383" imgH="384" progId="TCLayout.ActiveDocument.1">
                  <p:embed/>
                </p:oleObj>
              </mc:Choice>
              <mc:Fallback>
                <p:oleObj name="think-cell Slide" r:id="rId5" imgW="383" imgH="384" progId="TCLayout.ActiveDocument.1">
                  <p:embed/>
                  <p:pic>
                    <p:nvPicPr>
                      <p:cNvPr id="10" name="Object 9" hidden="1">
                        <a:extLst>
                          <a:ext uri="{FF2B5EF4-FFF2-40B4-BE49-F238E27FC236}">
                            <a16:creationId xmlns:a16="http://schemas.microsoft.com/office/drawing/2014/main" id="{E1E140AB-2627-48E5-91C3-09597E3BD262}"/>
                          </a:ext>
                        </a:extLst>
                      </p:cNvPr>
                      <p:cNvPicPr/>
                      <p:nvPr/>
                    </p:nvPicPr>
                    <p:blipFill>
                      <a:blip r:embed="rId6"/>
                      <a:stretch>
                        <a:fillRect/>
                      </a:stretch>
                    </p:blipFill>
                    <p:spPr>
                      <a:xfrm>
                        <a:off x="3764" y="1588"/>
                        <a:ext cx="3764" cy="1588"/>
                      </a:xfrm>
                      <a:prstGeom prst="rect">
                        <a:avLst/>
                      </a:prstGeom>
                    </p:spPr>
                  </p:pic>
                </p:oleObj>
              </mc:Fallback>
            </mc:AlternateContent>
          </a:graphicData>
        </a:graphic>
      </p:graphicFrame>
      <p:sp>
        <p:nvSpPr>
          <p:cNvPr id="9" name="Rectangle 8" hidden="1">
            <a:extLst>
              <a:ext uri="{FF2B5EF4-FFF2-40B4-BE49-F238E27FC236}">
                <a16:creationId xmlns:a16="http://schemas.microsoft.com/office/drawing/2014/main" id="{C4059176-0B41-4573-A696-2D4F1E2EAF41}"/>
              </a:ext>
            </a:extLst>
          </p:cNvPr>
          <p:cNvSpPr/>
          <p:nvPr userDrawn="1">
            <p:custDataLst>
              <p:tags r:id="rId3"/>
            </p:custDataLst>
          </p:nvPr>
        </p:nvSpPr>
        <p:spPr>
          <a:xfrm>
            <a:off x="0" y="0"/>
            <a:ext cx="376296"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fr-FR" sz="5200" b="0" i="0" baseline="0" dirty="0">
              <a:latin typeface="Arial Black" panose="020B0A04020102020204" pitchFamily="34" charset="0"/>
              <a:ea typeface="+mj-ea"/>
              <a:cs typeface="+mj-cs"/>
              <a:sym typeface="Arial Black" panose="020B0A04020102020204" pitchFamily="34" charset="0"/>
            </a:endParaRPr>
          </a:p>
        </p:txBody>
      </p:sp>
      <p:pic>
        <p:nvPicPr>
          <p:cNvPr id="15" name="Picture 14" descr="A close up of a sign&#10;&#10;Description automatically generated">
            <a:extLst>
              <a:ext uri="{FF2B5EF4-FFF2-40B4-BE49-F238E27FC236}">
                <a16:creationId xmlns:a16="http://schemas.microsoft.com/office/drawing/2014/main" id="{DF4F2C7B-FEEF-4B6B-B759-2FA12FE3011B}"/>
              </a:ext>
            </a:extLst>
          </p:cNvPr>
          <p:cNvPicPr>
            <a:picLocks noChangeAspect="1"/>
          </p:cNvPicPr>
          <p:nvPr userDrawn="1"/>
        </p:nvPicPr>
        <p:blipFill rotWithShape="1">
          <a:blip r:embed="rId7">
            <a:alphaModFix/>
            <a:extLst>
              <a:ext uri="{28A0092B-C50C-407E-A947-70E740481C1C}">
                <a14:useLocalDpi xmlns:a14="http://schemas.microsoft.com/office/drawing/2010/main" val="0"/>
              </a:ext>
            </a:extLst>
          </a:blip>
          <a:srcRect l="16052" t="26452" r="3818" b="4905"/>
          <a:stretch/>
        </p:blipFill>
        <p:spPr>
          <a:xfrm>
            <a:off x="0" y="0"/>
            <a:ext cx="16256000" cy="9144000"/>
          </a:xfrm>
          <a:prstGeom prst="rect">
            <a:avLst/>
          </a:prstGeom>
        </p:spPr>
      </p:pic>
      <p:sp>
        <p:nvSpPr>
          <p:cNvPr id="11" name="Title 10">
            <a:extLst>
              <a:ext uri="{FF2B5EF4-FFF2-40B4-BE49-F238E27FC236}">
                <a16:creationId xmlns:a16="http://schemas.microsoft.com/office/drawing/2014/main" id="{C1ADF7C7-1A25-4DE0-BCB4-FFB3784973BE}"/>
              </a:ext>
            </a:extLst>
          </p:cNvPr>
          <p:cNvSpPr>
            <a:spLocks noGrp="1"/>
          </p:cNvSpPr>
          <p:nvPr>
            <p:ph type="title" hasCustomPrompt="1"/>
          </p:nvPr>
        </p:nvSpPr>
        <p:spPr>
          <a:xfrm>
            <a:off x="5613400" y="2971800"/>
            <a:ext cx="7850667" cy="1767417"/>
          </a:xfrm>
        </p:spPr>
        <p:txBody>
          <a:bodyPr lIns="0" tIns="0" rIns="0" bIns="0" anchor="b">
            <a:noAutofit/>
          </a:bodyPr>
          <a:lstStyle>
            <a:lvl1pPr algn="l">
              <a:lnSpc>
                <a:spcPct val="100000"/>
              </a:lnSpc>
              <a:defRPr sz="5200">
                <a:solidFill>
                  <a:schemeClr val="bg2"/>
                </a:solidFill>
              </a:defRPr>
            </a:lvl1pPr>
          </a:lstStyle>
          <a:p>
            <a:r>
              <a:rPr lang="fr-FR" dirty="0"/>
              <a:t>LES APPELS</a:t>
            </a:r>
            <a:br>
              <a:rPr lang="fr-FR" dirty="0"/>
            </a:br>
            <a:r>
              <a:rPr lang="fr-FR" dirty="0"/>
              <a:t>À PROJETS</a:t>
            </a:r>
            <a:br>
              <a:rPr lang="fr-FR" dirty="0"/>
            </a:br>
            <a:r>
              <a:rPr lang="fr-FR" dirty="0"/>
              <a:t>AU CCCA-BTP</a:t>
            </a:r>
          </a:p>
        </p:txBody>
      </p:sp>
      <p:sp>
        <p:nvSpPr>
          <p:cNvPr id="14" name="Text Placeholder 13">
            <a:extLst>
              <a:ext uri="{FF2B5EF4-FFF2-40B4-BE49-F238E27FC236}">
                <a16:creationId xmlns:a16="http://schemas.microsoft.com/office/drawing/2014/main" id="{D9F43B63-2077-489C-AFC9-B958318152AE}"/>
              </a:ext>
            </a:extLst>
          </p:cNvPr>
          <p:cNvSpPr>
            <a:spLocks noGrp="1"/>
          </p:cNvSpPr>
          <p:nvPr>
            <p:ph type="body" sz="quarter" idx="10" hasCustomPrompt="1"/>
          </p:nvPr>
        </p:nvSpPr>
        <p:spPr>
          <a:xfrm>
            <a:off x="5613400" y="5390750"/>
            <a:ext cx="7850667" cy="1354217"/>
          </a:xfrm>
        </p:spPr>
        <p:txBody>
          <a:bodyPr lIns="0" tIns="0" rIns="0" bIns="0">
            <a:spAutoFit/>
          </a:bodyPr>
          <a:lstStyle>
            <a:lvl1pPr marL="0" indent="0">
              <a:lnSpc>
                <a:spcPct val="100000"/>
              </a:lnSpc>
              <a:spcBef>
                <a:spcPts val="0"/>
              </a:spcBef>
              <a:buNone/>
              <a:defRPr sz="4400">
                <a:solidFill>
                  <a:schemeClr val="bg2"/>
                </a:solidFill>
              </a:defRPr>
            </a:lvl1pPr>
            <a:lvl2pPr marL="342900" indent="0">
              <a:buNone/>
              <a:defRPr/>
            </a:lvl2pPr>
            <a:lvl3pPr marL="685800" indent="0">
              <a:buNone/>
              <a:defRPr/>
            </a:lvl3pPr>
            <a:lvl4pPr marL="1028700" indent="0">
              <a:buNone/>
              <a:defRPr/>
            </a:lvl4pPr>
            <a:lvl5pPr marL="1371600" indent="0">
              <a:buNone/>
              <a:defRPr/>
            </a:lvl5pPr>
          </a:lstStyle>
          <a:p>
            <a:pPr lvl="0"/>
            <a:r>
              <a:rPr lang="fr-FR" noProof="0" dirty="0"/>
              <a:t>Règlement</a:t>
            </a:r>
            <a:r>
              <a:rPr lang="en-US" dirty="0"/>
              <a:t> </a:t>
            </a:r>
            <a:br>
              <a:rPr lang="en-US" dirty="0"/>
            </a:br>
            <a:r>
              <a:rPr lang="en-US" dirty="0"/>
              <a:t>de consultation</a:t>
            </a:r>
          </a:p>
        </p:txBody>
      </p:sp>
      <p:cxnSp>
        <p:nvCxnSpPr>
          <p:cNvPr id="12" name="Straight Connector 11">
            <a:extLst>
              <a:ext uri="{FF2B5EF4-FFF2-40B4-BE49-F238E27FC236}">
                <a16:creationId xmlns:a16="http://schemas.microsoft.com/office/drawing/2014/main" id="{3BB38F7E-6327-4200-AF84-AA1597F03247}"/>
              </a:ext>
            </a:extLst>
          </p:cNvPr>
          <p:cNvCxnSpPr>
            <a:cxnSpLocks/>
          </p:cNvCxnSpPr>
          <p:nvPr userDrawn="1"/>
        </p:nvCxnSpPr>
        <p:spPr>
          <a:xfrm>
            <a:off x="5613400" y="5097780"/>
            <a:ext cx="520700" cy="0"/>
          </a:xfrm>
          <a:prstGeom prst="line">
            <a:avLst/>
          </a:prstGeom>
          <a:ln w="44450" cap="sq">
            <a:solidFill>
              <a:schemeClr val="bg2"/>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51248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7E6D71B0-95A3-4493-9D96-5908323A7020}"/>
              </a:ext>
            </a:extLst>
          </p:cNvPr>
          <p:cNvGraphicFramePr>
            <a:graphicFrameLocks noChangeAspect="1"/>
          </p:cNvGraphicFramePr>
          <p:nvPr userDrawn="1">
            <p:custDataLst>
              <p:tags r:id="rId2"/>
            </p:custDataLst>
            <p:extLst>
              <p:ext uri="{D42A27DB-BD31-4B8C-83A1-F6EECF244321}">
                <p14:modId xmlns:p14="http://schemas.microsoft.com/office/powerpoint/2010/main" val="1967146191"/>
              </p:ext>
            </p:extLst>
          </p:nvPr>
        </p:nvGraphicFramePr>
        <p:xfrm>
          <a:off x="3764" y="1588"/>
          <a:ext cx="3764" cy="1588"/>
        </p:xfrm>
        <a:graphic>
          <a:graphicData uri="http://schemas.openxmlformats.org/presentationml/2006/ole">
            <mc:AlternateContent xmlns:mc="http://schemas.openxmlformats.org/markup-compatibility/2006">
              <mc:Choice xmlns:v="urn:schemas-microsoft-com:vml" Requires="v">
                <p:oleObj spid="_x0000_s10243" name="think-cell Slide" r:id="rId5" imgW="383" imgH="384" progId="TCLayout.ActiveDocument.1">
                  <p:embed/>
                </p:oleObj>
              </mc:Choice>
              <mc:Fallback>
                <p:oleObj name="think-cell Slide" r:id="rId5" imgW="383" imgH="384" progId="TCLayout.ActiveDocument.1">
                  <p:embed/>
                  <p:pic>
                    <p:nvPicPr>
                      <p:cNvPr id="9" name="Object 8" hidden="1">
                        <a:extLst>
                          <a:ext uri="{FF2B5EF4-FFF2-40B4-BE49-F238E27FC236}">
                            <a16:creationId xmlns:a16="http://schemas.microsoft.com/office/drawing/2014/main" id="{7E6D71B0-95A3-4493-9D96-5908323A7020}"/>
                          </a:ext>
                        </a:extLst>
                      </p:cNvPr>
                      <p:cNvPicPr/>
                      <p:nvPr/>
                    </p:nvPicPr>
                    <p:blipFill>
                      <a:blip r:embed="rId6"/>
                      <a:stretch>
                        <a:fillRect/>
                      </a:stretch>
                    </p:blipFill>
                    <p:spPr>
                      <a:xfrm>
                        <a:off x="3764" y="1588"/>
                        <a:ext cx="3764" cy="1588"/>
                      </a:xfrm>
                      <a:prstGeom prst="rect">
                        <a:avLst/>
                      </a:prstGeom>
                    </p:spPr>
                  </p:pic>
                </p:oleObj>
              </mc:Fallback>
            </mc:AlternateContent>
          </a:graphicData>
        </a:graphic>
      </p:graphicFrame>
      <p:sp>
        <p:nvSpPr>
          <p:cNvPr id="8" name="Rectangle 7" hidden="1">
            <a:extLst>
              <a:ext uri="{FF2B5EF4-FFF2-40B4-BE49-F238E27FC236}">
                <a16:creationId xmlns:a16="http://schemas.microsoft.com/office/drawing/2014/main" id="{730B3DDA-1A61-4EE4-AB39-49E465C883C7}"/>
              </a:ext>
            </a:extLst>
          </p:cNvPr>
          <p:cNvSpPr/>
          <p:nvPr userDrawn="1">
            <p:custDataLst>
              <p:tags r:id="rId3"/>
            </p:custDataLst>
          </p:nvPr>
        </p:nvSpPr>
        <p:spPr>
          <a:xfrm>
            <a:off x="0" y="0"/>
            <a:ext cx="376296"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3300" b="0" i="0" baseline="0" dirty="0">
              <a:latin typeface="Calibri Light" panose="020F0302020204030204" pitchFamily="34" charset="0"/>
              <a:ea typeface="+mj-ea"/>
              <a:cs typeface="+mj-cs"/>
              <a:sym typeface="Calibri Light" panose="020F0302020204030204" pitchFamily="34" charset="0"/>
            </a:endParaRPr>
          </a:p>
        </p:txBody>
      </p:sp>
      <p:sp>
        <p:nvSpPr>
          <p:cNvPr id="7" name="Title 6">
            <a:extLst>
              <a:ext uri="{FF2B5EF4-FFF2-40B4-BE49-F238E27FC236}">
                <a16:creationId xmlns:a16="http://schemas.microsoft.com/office/drawing/2014/main" id="{5E84A14C-54A4-4544-BB85-1B78D5EF5D7F}"/>
              </a:ext>
            </a:extLst>
          </p:cNvPr>
          <p:cNvSpPr>
            <a:spLocks noGrp="1"/>
          </p:cNvSpPr>
          <p:nvPr>
            <p:ph type="title" hasCustomPrompt="1"/>
          </p:nvPr>
        </p:nvSpPr>
        <p:spPr>
          <a:xfrm>
            <a:off x="1272914" y="483611"/>
            <a:ext cx="13710177" cy="609398"/>
          </a:xfrm>
        </p:spPr>
        <p:txBody>
          <a:bodyPr>
            <a:spAutoFit/>
          </a:bodyPr>
          <a:lstStyle>
            <a:lvl1pPr>
              <a:defRPr sz="4400">
                <a:solidFill>
                  <a:schemeClr val="bg2"/>
                </a:solidFill>
              </a:defRPr>
            </a:lvl1pPr>
          </a:lstStyle>
          <a:p>
            <a:r>
              <a:rPr lang="en-US" dirty="0"/>
              <a:t>SOMMAIRE</a:t>
            </a:r>
            <a:endParaRPr lang="fr-FR" dirty="0"/>
          </a:p>
        </p:txBody>
      </p:sp>
      <p:pic>
        <p:nvPicPr>
          <p:cNvPr id="2" name="Graphic 1">
            <a:extLst>
              <a:ext uri="{FF2B5EF4-FFF2-40B4-BE49-F238E27FC236}">
                <a16:creationId xmlns:a16="http://schemas.microsoft.com/office/drawing/2014/main" id="{46D01BF8-4A3D-45DF-8081-5FF1B2B41D21}"/>
              </a:ext>
            </a:extLst>
          </p:cNvPr>
          <p:cNvPicPr>
            <a:picLocks noChangeAspect="1"/>
          </p:cNvPicPr>
          <p:nvPr userDrawn="1"/>
        </p:nvPicPr>
        <p:blipFill rotWithShape="1">
          <a:blip r:embed="rId7">
            <a:extLst>
              <a:ext uri="{96DAC541-7B7A-43D3-8B79-37D633B846F1}">
                <asvg:svgBlip xmlns:asvg="http://schemas.microsoft.com/office/drawing/2016/SVG/main" r:embed="rId8"/>
              </a:ext>
            </a:extLst>
          </a:blip>
          <a:srcRect l="3598" b="15977"/>
          <a:stretch/>
        </p:blipFill>
        <p:spPr>
          <a:xfrm>
            <a:off x="0" y="2670629"/>
            <a:ext cx="15824352" cy="6473371"/>
          </a:xfrm>
          <a:prstGeom prst="rect">
            <a:avLst/>
          </a:prstGeom>
        </p:spPr>
      </p:pic>
    </p:spTree>
    <p:extLst>
      <p:ext uri="{BB962C8B-B14F-4D97-AF65-F5344CB8AC3E}">
        <p14:creationId xmlns:p14="http://schemas.microsoft.com/office/powerpoint/2010/main" val="22924570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ntercalaire">
    <p:bg>
      <p:bgPr>
        <a:solidFill>
          <a:srgbClr val="F3F1EF"/>
        </a:solidFill>
        <a:effectLst/>
      </p:bgPr>
    </p:bg>
    <p:spTree>
      <p:nvGrpSpPr>
        <p:cNvPr id="1" name=""/>
        <p:cNvGrpSpPr/>
        <p:nvPr/>
      </p:nvGrpSpPr>
      <p:grpSpPr>
        <a:xfrm>
          <a:off x="0" y="0"/>
          <a:ext cx="0" cy="0"/>
          <a:chOff x="0" y="0"/>
          <a:chExt cx="0" cy="0"/>
        </a:xfrm>
      </p:grpSpPr>
      <p:graphicFrame>
        <p:nvGraphicFramePr>
          <p:cNvPr id="10" name="Object 9" hidden="1">
            <a:extLst>
              <a:ext uri="{FF2B5EF4-FFF2-40B4-BE49-F238E27FC236}">
                <a16:creationId xmlns:a16="http://schemas.microsoft.com/office/drawing/2014/main" id="{32EEAA00-954D-43A4-B453-09C39ADD1082}"/>
              </a:ext>
            </a:extLst>
          </p:cNvPr>
          <p:cNvGraphicFramePr>
            <a:graphicFrameLocks noChangeAspect="1"/>
          </p:cNvGraphicFramePr>
          <p:nvPr userDrawn="1">
            <p:custDataLst>
              <p:tags r:id="rId2"/>
            </p:custDataLst>
            <p:extLst>
              <p:ext uri="{D42A27DB-BD31-4B8C-83A1-F6EECF244321}">
                <p14:modId xmlns:p14="http://schemas.microsoft.com/office/powerpoint/2010/main" val="4249362497"/>
              </p:ext>
            </p:extLst>
          </p:nvPr>
        </p:nvGraphicFramePr>
        <p:xfrm>
          <a:off x="3764" y="1588"/>
          <a:ext cx="3764" cy="1588"/>
        </p:xfrm>
        <a:graphic>
          <a:graphicData uri="http://schemas.openxmlformats.org/presentationml/2006/ole">
            <mc:AlternateContent xmlns:mc="http://schemas.openxmlformats.org/markup-compatibility/2006">
              <mc:Choice xmlns:v="urn:schemas-microsoft-com:vml" Requires="v">
                <p:oleObj spid="_x0000_s11267" name="think-cell Slide" r:id="rId5" imgW="383" imgH="384" progId="TCLayout.ActiveDocument.1">
                  <p:embed/>
                </p:oleObj>
              </mc:Choice>
              <mc:Fallback>
                <p:oleObj name="think-cell Slide" r:id="rId5" imgW="383" imgH="384" progId="TCLayout.ActiveDocument.1">
                  <p:embed/>
                  <p:pic>
                    <p:nvPicPr>
                      <p:cNvPr id="10" name="Object 9" hidden="1">
                        <a:extLst>
                          <a:ext uri="{FF2B5EF4-FFF2-40B4-BE49-F238E27FC236}">
                            <a16:creationId xmlns:a16="http://schemas.microsoft.com/office/drawing/2014/main" id="{32EEAA00-954D-43A4-B453-09C39ADD1082}"/>
                          </a:ext>
                        </a:extLst>
                      </p:cNvPr>
                      <p:cNvPicPr/>
                      <p:nvPr/>
                    </p:nvPicPr>
                    <p:blipFill>
                      <a:blip r:embed="rId6"/>
                      <a:stretch>
                        <a:fillRect/>
                      </a:stretch>
                    </p:blipFill>
                    <p:spPr>
                      <a:xfrm>
                        <a:off x="3764" y="1588"/>
                        <a:ext cx="3764" cy="1588"/>
                      </a:xfrm>
                      <a:prstGeom prst="rect">
                        <a:avLst/>
                      </a:prstGeom>
                    </p:spPr>
                  </p:pic>
                </p:oleObj>
              </mc:Fallback>
            </mc:AlternateContent>
          </a:graphicData>
        </a:graphic>
      </p:graphicFrame>
      <p:sp>
        <p:nvSpPr>
          <p:cNvPr id="9" name="Rectangle 8" hidden="1">
            <a:extLst>
              <a:ext uri="{FF2B5EF4-FFF2-40B4-BE49-F238E27FC236}">
                <a16:creationId xmlns:a16="http://schemas.microsoft.com/office/drawing/2014/main" id="{1A21DA27-D6B3-4CE3-85B3-33E5214348FB}"/>
              </a:ext>
            </a:extLst>
          </p:cNvPr>
          <p:cNvSpPr/>
          <p:nvPr userDrawn="1">
            <p:custDataLst>
              <p:tags r:id="rId3"/>
            </p:custDataLst>
          </p:nvPr>
        </p:nvSpPr>
        <p:spPr>
          <a:xfrm>
            <a:off x="0" y="0"/>
            <a:ext cx="376296"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5400" b="0" i="0" baseline="0" dirty="0">
              <a:latin typeface="Arial Black" panose="020B0A04020102020204" pitchFamily="34" charset="0"/>
              <a:ea typeface="+mj-ea"/>
              <a:cs typeface="+mj-cs"/>
              <a:sym typeface="Arial Black" panose="020B0A04020102020204" pitchFamily="34" charset="0"/>
            </a:endParaRPr>
          </a:p>
        </p:txBody>
      </p:sp>
      <p:sp>
        <p:nvSpPr>
          <p:cNvPr id="18" name="Text Placeholder 13">
            <a:extLst>
              <a:ext uri="{FF2B5EF4-FFF2-40B4-BE49-F238E27FC236}">
                <a16:creationId xmlns:a16="http://schemas.microsoft.com/office/drawing/2014/main" id="{D452311D-D962-49D5-AE2A-C9B9B7F05132}"/>
              </a:ext>
            </a:extLst>
          </p:cNvPr>
          <p:cNvSpPr>
            <a:spLocks noGrp="1"/>
          </p:cNvSpPr>
          <p:nvPr>
            <p:ph type="body" sz="quarter" idx="13" hasCustomPrompt="1"/>
          </p:nvPr>
        </p:nvSpPr>
        <p:spPr>
          <a:xfrm>
            <a:off x="6555248" y="4636293"/>
            <a:ext cx="7850667" cy="1354217"/>
          </a:xfrm>
        </p:spPr>
        <p:txBody>
          <a:bodyPr lIns="0" tIns="0" rIns="0" bIns="0">
            <a:spAutoFit/>
          </a:bodyPr>
          <a:lstStyle>
            <a:lvl1pPr marL="0" indent="0">
              <a:lnSpc>
                <a:spcPct val="100000"/>
              </a:lnSpc>
              <a:spcBef>
                <a:spcPts val="0"/>
              </a:spcBef>
              <a:buNone/>
              <a:defRPr sz="4400">
                <a:solidFill>
                  <a:schemeClr val="bg2"/>
                </a:solidFill>
              </a:defRPr>
            </a:lvl1pPr>
            <a:lvl2pPr marL="342900" indent="0">
              <a:buNone/>
              <a:defRPr/>
            </a:lvl2pPr>
            <a:lvl3pPr marL="685800" indent="0">
              <a:buNone/>
              <a:defRPr/>
            </a:lvl3pPr>
            <a:lvl4pPr marL="1028700" indent="0">
              <a:buNone/>
              <a:defRPr/>
            </a:lvl4pPr>
            <a:lvl5pPr marL="1371600" indent="0">
              <a:buNone/>
              <a:defRPr/>
            </a:lvl5pPr>
          </a:lstStyle>
          <a:p>
            <a:pPr lvl="0"/>
            <a:r>
              <a:rPr lang="fr-FR" noProof="0" dirty="0"/>
              <a:t>Informations</a:t>
            </a:r>
          </a:p>
          <a:p>
            <a:pPr lvl="0"/>
            <a:r>
              <a:rPr lang="fr-FR" noProof="0" dirty="0"/>
              <a:t>générales</a:t>
            </a:r>
            <a:endParaRPr lang="en-US" dirty="0"/>
          </a:p>
        </p:txBody>
      </p:sp>
      <p:sp>
        <p:nvSpPr>
          <p:cNvPr id="24" name="Title 23">
            <a:extLst>
              <a:ext uri="{FF2B5EF4-FFF2-40B4-BE49-F238E27FC236}">
                <a16:creationId xmlns:a16="http://schemas.microsoft.com/office/drawing/2014/main" id="{7818B67F-F611-4CA7-B66D-B09D598D07D6}"/>
              </a:ext>
            </a:extLst>
          </p:cNvPr>
          <p:cNvSpPr>
            <a:spLocks noGrp="1"/>
          </p:cNvSpPr>
          <p:nvPr>
            <p:ph type="title" hasCustomPrompt="1"/>
          </p:nvPr>
        </p:nvSpPr>
        <p:spPr>
          <a:xfrm>
            <a:off x="6555248" y="2668350"/>
            <a:ext cx="7850667" cy="1223926"/>
          </a:xfrm>
        </p:spPr>
        <p:txBody>
          <a:bodyPr lIns="0" tIns="0" rIns="0" bIns="0" anchor="b"/>
          <a:lstStyle>
            <a:lvl1pPr algn="l">
              <a:defRPr sz="5400"/>
            </a:lvl1pPr>
          </a:lstStyle>
          <a:p>
            <a:pPr>
              <a:lnSpc>
                <a:spcPct val="100000"/>
              </a:lnSpc>
            </a:pPr>
            <a:r>
              <a:rPr lang="en-US" dirty="0"/>
              <a:t>PARTIE I</a:t>
            </a:r>
          </a:p>
        </p:txBody>
      </p:sp>
      <p:cxnSp>
        <p:nvCxnSpPr>
          <p:cNvPr id="11" name="Straight Connector 10">
            <a:extLst>
              <a:ext uri="{FF2B5EF4-FFF2-40B4-BE49-F238E27FC236}">
                <a16:creationId xmlns:a16="http://schemas.microsoft.com/office/drawing/2014/main" id="{23849F14-D679-49A7-A569-38F7508413B3}"/>
              </a:ext>
            </a:extLst>
          </p:cNvPr>
          <p:cNvCxnSpPr>
            <a:cxnSpLocks/>
          </p:cNvCxnSpPr>
          <p:nvPr userDrawn="1"/>
        </p:nvCxnSpPr>
        <p:spPr>
          <a:xfrm>
            <a:off x="6555249" y="4337026"/>
            <a:ext cx="598026" cy="0"/>
          </a:xfrm>
          <a:prstGeom prst="line">
            <a:avLst/>
          </a:prstGeom>
          <a:ln w="76200" cap="sq">
            <a:solidFill>
              <a:schemeClr val="bg2"/>
            </a:solidFill>
            <a:round/>
          </a:ln>
        </p:spPr>
        <p:style>
          <a:lnRef idx="1">
            <a:schemeClr val="accent1"/>
          </a:lnRef>
          <a:fillRef idx="0">
            <a:schemeClr val="accent1"/>
          </a:fillRef>
          <a:effectRef idx="0">
            <a:schemeClr val="accent1"/>
          </a:effectRef>
          <a:fontRef idx="minor">
            <a:schemeClr val="tx1"/>
          </a:fontRef>
        </p:style>
      </p:cxnSp>
      <p:pic>
        <p:nvPicPr>
          <p:cNvPr id="14" name="Graphic 13">
            <a:extLst>
              <a:ext uri="{FF2B5EF4-FFF2-40B4-BE49-F238E27FC236}">
                <a16:creationId xmlns:a16="http://schemas.microsoft.com/office/drawing/2014/main" id="{583DB04A-9809-4393-9792-30BB11C12F30}"/>
              </a:ext>
            </a:extLst>
          </p:cNvPr>
          <p:cNvPicPr>
            <a:picLocks noChangeAspect="1"/>
          </p:cNvPicPr>
          <p:nvPr userDrawn="1"/>
        </p:nvPicPr>
        <p:blipFill rotWithShape="1">
          <a:blip r:embed="rId7">
            <a:extLst>
              <a:ext uri="{96DAC541-7B7A-43D3-8B79-37D633B846F1}">
                <asvg:svgBlip xmlns:asvg="http://schemas.microsoft.com/office/drawing/2016/SVG/main" r:embed="rId8"/>
              </a:ext>
            </a:extLst>
          </a:blip>
          <a:srcRect b="14110"/>
          <a:stretch/>
        </p:blipFill>
        <p:spPr>
          <a:xfrm>
            <a:off x="1576280" y="1385455"/>
            <a:ext cx="12743212" cy="7758545"/>
          </a:xfrm>
          <a:prstGeom prst="rect">
            <a:avLst/>
          </a:prstGeom>
        </p:spPr>
      </p:pic>
    </p:spTree>
    <p:extLst>
      <p:ext uri="{BB962C8B-B14F-4D97-AF65-F5344CB8AC3E}">
        <p14:creationId xmlns:p14="http://schemas.microsoft.com/office/powerpoint/2010/main" val="15521311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vmlDrawing" Target="../drawings/vmlDrawing1.vml"/><Relationship Id="rId13" Type="http://schemas.openxmlformats.org/officeDocument/2006/relationships/image" Target="../media/image2.png"/><Relationship Id="rId18" Type="http://schemas.openxmlformats.org/officeDocument/2006/relationships/image" Target="../media/image7.svg"/><Relationship Id="rId3" Type="http://schemas.openxmlformats.org/officeDocument/2006/relationships/slideLayout" Target="../slideLayouts/slideLayout3.xml"/><Relationship Id="rId7" Type="http://schemas.openxmlformats.org/officeDocument/2006/relationships/theme" Target="../theme/theme1.xml"/><Relationship Id="rId12" Type="http://schemas.openxmlformats.org/officeDocument/2006/relationships/image" Target="../media/image1.emf"/><Relationship Id="rId17" Type="http://schemas.openxmlformats.org/officeDocument/2006/relationships/image" Target="../media/image6.png"/><Relationship Id="rId2" Type="http://schemas.openxmlformats.org/officeDocument/2006/relationships/slideLayout" Target="../slideLayouts/slideLayout2.xml"/><Relationship Id="rId16" Type="http://schemas.openxmlformats.org/officeDocument/2006/relationships/image" Target="../media/image5.sv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oleObject" Target="../embeddings/oleObject1.bin"/><Relationship Id="rId5" Type="http://schemas.openxmlformats.org/officeDocument/2006/relationships/slideLayout" Target="../slideLayouts/slideLayout5.xml"/><Relationship Id="rId15" Type="http://schemas.openxmlformats.org/officeDocument/2006/relationships/image" Target="../media/image4.png"/><Relationship Id="rId10" Type="http://schemas.openxmlformats.org/officeDocument/2006/relationships/tags" Target="../tags/tag3.xml"/><Relationship Id="rId4" Type="http://schemas.openxmlformats.org/officeDocument/2006/relationships/slideLayout" Target="../slideLayouts/slideLayout4.xml"/><Relationship Id="rId9" Type="http://schemas.openxmlformats.org/officeDocument/2006/relationships/tags" Target="../tags/tag2.xml"/><Relationship Id="rId14" Type="http://schemas.openxmlformats.org/officeDocument/2006/relationships/image" Target="../media/image3.svg"/></Relationships>
</file>

<file path=ppt/slideMasters/_rels/slideMaster2.xml.rels><?xml version="1.0" encoding="UTF-8" standalone="yes"?>
<Relationships xmlns="http://schemas.openxmlformats.org/package/2006/relationships"><Relationship Id="rId8" Type="http://schemas.openxmlformats.org/officeDocument/2006/relationships/vmlDrawing" Target="../drawings/vmlDrawing8.vml"/><Relationship Id="rId13" Type="http://schemas.openxmlformats.org/officeDocument/2006/relationships/image" Target="../media/image2.png"/><Relationship Id="rId18" Type="http://schemas.openxmlformats.org/officeDocument/2006/relationships/image" Target="../media/image7.svg"/><Relationship Id="rId3" Type="http://schemas.openxmlformats.org/officeDocument/2006/relationships/slideLayout" Target="../slideLayouts/slideLayout9.xml"/><Relationship Id="rId7" Type="http://schemas.openxmlformats.org/officeDocument/2006/relationships/theme" Target="../theme/theme2.xml"/><Relationship Id="rId12" Type="http://schemas.openxmlformats.org/officeDocument/2006/relationships/image" Target="../media/image1.emf"/><Relationship Id="rId17" Type="http://schemas.openxmlformats.org/officeDocument/2006/relationships/image" Target="../media/image6.png"/><Relationship Id="rId2" Type="http://schemas.openxmlformats.org/officeDocument/2006/relationships/slideLayout" Target="../slideLayouts/slideLayout8.xml"/><Relationship Id="rId16" Type="http://schemas.openxmlformats.org/officeDocument/2006/relationships/image" Target="../media/image5.svg"/><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oleObject" Target="../embeddings/oleObject8.bin"/><Relationship Id="rId5" Type="http://schemas.openxmlformats.org/officeDocument/2006/relationships/slideLayout" Target="../slideLayouts/slideLayout11.xml"/><Relationship Id="rId15" Type="http://schemas.openxmlformats.org/officeDocument/2006/relationships/image" Target="../media/image4.png"/><Relationship Id="rId10" Type="http://schemas.openxmlformats.org/officeDocument/2006/relationships/tags" Target="../tags/tag17.xml"/><Relationship Id="rId4" Type="http://schemas.openxmlformats.org/officeDocument/2006/relationships/slideLayout" Target="../slideLayouts/slideLayout10.xml"/><Relationship Id="rId9" Type="http://schemas.openxmlformats.org/officeDocument/2006/relationships/tags" Target="../tags/tag16.xml"/><Relationship Id="rId14" Type="http://schemas.openxmlformats.org/officeDocument/2006/relationships/image" Target="../media/image3.sv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BDCC86E2-1A17-4A0D-BE33-35927680E499}"/>
              </a:ext>
            </a:extLst>
          </p:cNvPr>
          <p:cNvGraphicFramePr>
            <a:graphicFrameLocks noChangeAspect="1"/>
          </p:cNvGraphicFramePr>
          <p:nvPr userDrawn="1">
            <p:custDataLst>
              <p:tags r:id="rId9"/>
            </p:custDataLst>
            <p:extLst>
              <p:ext uri="{D42A27DB-BD31-4B8C-83A1-F6EECF244321}">
                <p14:modId xmlns:p14="http://schemas.microsoft.com/office/powerpoint/2010/main" val="2589992342"/>
              </p:ext>
            </p:extLst>
          </p:nvPr>
        </p:nvGraphicFramePr>
        <p:xfrm>
          <a:off x="3764" y="1588"/>
          <a:ext cx="3764" cy="1588"/>
        </p:xfrm>
        <a:graphic>
          <a:graphicData uri="http://schemas.openxmlformats.org/presentationml/2006/ole">
            <mc:AlternateContent xmlns:mc="http://schemas.openxmlformats.org/markup-compatibility/2006">
              <mc:Choice xmlns:v="urn:schemas-microsoft-com:vml" Requires="v">
                <p:oleObj spid="_x0000_s1027" name="think-cell Slide" r:id="rId11" imgW="383" imgH="384" progId="TCLayout.ActiveDocument.1">
                  <p:embed/>
                </p:oleObj>
              </mc:Choice>
              <mc:Fallback>
                <p:oleObj name="think-cell Slide" r:id="rId11" imgW="383" imgH="384" progId="TCLayout.ActiveDocument.1">
                  <p:embed/>
                  <p:pic>
                    <p:nvPicPr>
                      <p:cNvPr id="8" name="Object 7" hidden="1">
                        <a:extLst>
                          <a:ext uri="{FF2B5EF4-FFF2-40B4-BE49-F238E27FC236}">
                            <a16:creationId xmlns:a16="http://schemas.microsoft.com/office/drawing/2014/main" id="{BDCC86E2-1A17-4A0D-BE33-35927680E499}"/>
                          </a:ext>
                        </a:extLst>
                      </p:cNvPr>
                      <p:cNvPicPr/>
                      <p:nvPr/>
                    </p:nvPicPr>
                    <p:blipFill>
                      <a:blip r:embed="rId12"/>
                      <a:stretch>
                        <a:fillRect/>
                      </a:stretch>
                    </p:blipFill>
                    <p:spPr>
                      <a:xfrm>
                        <a:off x="3764" y="1588"/>
                        <a:ext cx="3764" cy="1588"/>
                      </a:xfrm>
                      <a:prstGeom prst="rect">
                        <a:avLst/>
                      </a:prstGeom>
                    </p:spPr>
                  </p:pic>
                </p:oleObj>
              </mc:Fallback>
            </mc:AlternateContent>
          </a:graphicData>
        </a:graphic>
      </p:graphicFrame>
      <p:sp>
        <p:nvSpPr>
          <p:cNvPr id="7" name="Rectangle 6" hidden="1">
            <a:extLst>
              <a:ext uri="{FF2B5EF4-FFF2-40B4-BE49-F238E27FC236}">
                <a16:creationId xmlns:a16="http://schemas.microsoft.com/office/drawing/2014/main" id="{7D3048AC-2FED-4DCC-BBC7-56AAEE85E892}"/>
              </a:ext>
            </a:extLst>
          </p:cNvPr>
          <p:cNvSpPr/>
          <p:nvPr userDrawn="1">
            <p:custDataLst>
              <p:tags r:id="rId10"/>
            </p:custDataLst>
          </p:nvPr>
        </p:nvSpPr>
        <p:spPr>
          <a:xfrm>
            <a:off x="0" y="0"/>
            <a:ext cx="376296"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3300" b="0" i="0" baseline="0" dirty="0">
              <a:latin typeface="Arial Black" panose="020B0A04020102020204" pitchFamily="34" charset="0"/>
              <a:ea typeface="+mj-ea"/>
              <a:cs typeface="+mj-cs"/>
              <a:sym typeface="Arial Black" panose="020B0A04020102020204" pitchFamily="34" charset="0"/>
            </a:endParaRPr>
          </a:p>
        </p:txBody>
      </p:sp>
      <p:pic>
        <p:nvPicPr>
          <p:cNvPr id="17" name="Graphic 16">
            <a:extLst>
              <a:ext uri="{FF2B5EF4-FFF2-40B4-BE49-F238E27FC236}">
                <a16:creationId xmlns:a16="http://schemas.microsoft.com/office/drawing/2014/main" id="{023527CA-CE88-4070-BBFF-3C3DC5B54EBF}"/>
              </a:ext>
            </a:extLst>
          </p:cNvPr>
          <p:cNvPicPr>
            <a:picLocks noChangeAspect="1"/>
          </p:cNvPicPr>
          <p:nvPr userDrawn="1"/>
        </p:nvPicPr>
        <p:blipFill rotWithShape="1">
          <a:blip r:embed="rId13">
            <a:extLst>
              <a:ext uri="{96DAC541-7B7A-43D3-8B79-37D633B846F1}">
                <asvg:svgBlip xmlns:asvg="http://schemas.microsoft.com/office/drawing/2016/SVG/main" r:embed="rId14"/>
              </a:ext>
            </a:extLst>
          </a:blip>
          <a:srcRect l="68262" t="24663" r="7656" b="43256"/>
          <a:stretch/>
        </p:blipFill>
        <p:spPr>
          <a:xfrm>
            <a:off x="14804303" y="8021782"/>
            <a:ext cx="1437842" cy="1122218"/>
          </a:xfrm>
          <a:prstGeom prst="rect">
            <a:avLst/>
          </a:prstGeom>
        </p:spPr>
      </p:pic>
      <p:sp>
        <p:nvSpPr>
          <p:cNvPr id="2" name="Title Placeholder 1"/>
          <p:cNvSpPr>
            <a:spLocks noGrp="1"/>
          </p:cNvSpPr>
          <p:nvPr>
            <p:ph type="title"/>
          </p:nvPr>
        </p:nvSpPr>
        <p:spPr>
          <a:xfrm>
            <a:off x="1117602" y="486837"/>
            <a:ext cx="14020800" cy="486834"/>
          </a:xfrm>
          <a:prstGeom prst="rect">
            <a:avLst/>
          </a:prstGeom>
        </p:spPr>
        <p:txBody>
          <a:bodyPr vert="horz" lIns="0" tIns="0" rIns="0" bIns="0" rtlCol="0" anchor="ctr">
            <a:noAutofit/>
          </a:bodyPr>
          <a:lstStyle/>
          <a:p>
            <a:r>
              <a:rPr lang="en-US" dirty="0" err="1"/>
              <a:t>Titre</a:t>
            </a:r>
            <a:endParaRPr lang="en-US" dirty="0"/>
          </a:p>
        </p:txBody>
      </p:sp>
      <p:sp>
        <p:nvSpPr>
          <p:cNvPr id="3" name="Text Placeholder 2"/>
          <p:cNvSpPr>
            <a:spLocks noGrp="1"/>
          </p:cNvSpPr>
          <p:nvPr>
            <p:ph type="body" idx="1"/>
          </p:nvPr>
        </p:nvSpPr>
        <p:spPr>
          <a:xfrm>
            <a:off x="1272914" y="1548000"/>
            <a:ext cx="13710177" cy="6552000"/>
          </a:xfrm>
          <a:prstGeom prst="rect">
            <a:avLst/>
          </a:prstGeom>
        </p:spPr>
        <p:txBody>
          <a:bodyPr vert="horz" lIns="0" tIns="0" rIns="0" bIns="0" rtlCol="0">
            <a:no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Footer Placeholder 4"/>
          <p:cNvSpPr>
            <a:spLocks noGrp="1"/>
          </p:cNvSpPr>
          <p:nvPr>
            <p:ph type="ftr" sz="quarter" idx="3"/>
          </p:nvPr>
        </p:nvSpPr>
        <p:spPr>
          <a:xfrm>
            <a:off x="840220" y="8892000"/>
            <a:ext cx="3533113" cy="107722"/>
          </a:xfrm>
          <a:prstGeom prst="rect">
            <a:avLst/>
          </a:prstGeom>
        </p:spPr>
        <p:txBody>
          <a:bodyPr vert="horz" wrap="square" lIns="0" tIns="0" rIns="0" bIns="0" rtlCol="0" anchor="ctr">
            <a:noAutofit/>
          </a:bodyPr>
          <a:lstStyle>
            <a:lvl1pPr algn="l">
              <a:defRPr sz="700">
                <a:solidFill>
                  <a:schemeClr val="tx1"/>
                </a:solidFill>
              </a:defRPr>
            </a:lvl1pPr>
          </a:lstStyle>
          <a:p>
            <a:r>
              <a:rPr lang="fr-FR" dirty="0"/>
              <a:t>PARTIE I — Informations générales</a:t>
            </a:r>
          </a:p>
        </p:txBody>
      </p:sp>
      <p:sp>
        <p:nvSpPr>
          <p:cNvPr id="4" name="Slide Number Placeholder 3">
            <a:extLst>
              <a:ext uri="{FF2B5EF4-FFF2-40B4-BE49-F238E27FC236}">
                <a16:creationId xmlns:a16="http://schemas.microsoft.com/office/drawing/2014/main" id="{3DE78F7E-C7D7-4C92-A4AB-EEE55EB0388D}"/>
              </a:ext>
            </a:extLst>
          </p:cNvPr>
          <p:cNvSpPr>
            <a:spLocks noGrp="1"/>
          </p:cNvSpPr>
          <p:nvPr>
            <p:ph type="sldNum" sz="quarter" idx="4"/>
          </p:nvPr>
        </p:nvSpPr>
        <p:spPr>
          <a:xfrm>
            <a:off x="4373334" y="8891999"/>
            <a:ext cx="1438933" cy="107722"/>
          </a:xfrm>
          <a:prstGeom prst="rect">
            <a:avLst/>
          </a:prstGeom>
        </p:spPr>
        <p:txBody>
          <a:bodyPr vert="horz" wrap="none" lIns="0" tIns="45720" rIns="0" bIns="45720" rtlCol="0" anchor="ctr"/>
          <a:lstStyle>
            <a:lvl1pPr algn="r">
              <a:defRPr lang="en-US" sz="700" kern="1200" smtClean="0">
                <a:solidFill>
                  <a:schemeClr val="tx1"/>
                </a:solidFill>
                <a:latin typeface="+mn-lt"/>
                <a:ea typeface="+mn-ea"/>
                <a:cs typeface="+mn-cs"/>
              </a:defRPr>
            </a:lvl1pPr>
          </a:lstStyle>
          <a:p>
            <a:pPr algn="l"/>
            <a:r>
              <a:rPr lang="fr-FR" dirty="0"/>
              <a:t>— Page </a:t>
            </a:r>
            <a:fld id="{0DFF9B82-40B0-41A4-8542-804EED9D7441}" type="slidenum">
              <a:rPr lang="fr-FR" smtClean="0"/>
              <a:pPr algn="l"/>
              <a:t>‹N°›</a:t>
            </a:fld>
            <a:endParaRPr lang="fr-FR" dirty="0"/>
          </a:p>
        </p:txBody>
      </p:sp>
      <p:pic>
        <p:nvPicPr>
          <p:cNvPr id="16" name="Graphic 15">
            <a:extLst>
              <a:ext uri="{FF2B5EF4-FFF2-40B4-BE49-F238E27FC236}">
                <a16:creationId xmlns:a16="http://schemas.microsoft.com/office/drawing/2014/main" id="{165D6E0C-C244-45FB-8006-C33F2E01A7FE}"/>
              </a:ext>
            </a:extLst>
          </p:cNvPr>
          <p:cNvPicPr>
            <a:picLocks noChangeAspect="1"/>
          </p:cNvPicPr>
          <p:nvPr userDrawn="1"/>
        </p:nvPicPr>
        <p:blipFill rotWithShape="1">
          <a:blip r:embed="rId15">
            <a:extLst>
              <a:ext uri="{96DAC541-7B7A-43D3-8B79-37D633B846F1}">
                <asvg:svgBlip xmlns:asvg="http://schemas.microsoft.com/office/drawing/2016/SVG/main" r:embed="rId16"/>
              </a:ext>
            </a:extLst>
          </a:blip>
          <a:srcRect t="30301"/>
          <a:stretch/>
        </p:blipFill>
        <p:spPr>
          <a:xfrm>
            <a:off x="-7620" y="0"/>
            <a:ext cx="2634706" cy="1555228"/>
          </a:xfrm>
          <a:prstGeom prst="rect">
            <a:avLst/>
          </a:prstGeom>
        </p:spPr>
      </p:pic>
    </p:spTree>
    <p:extLst>
      <p:ext uri="{BB962C8B-B14F-4D97-AF65-F5344CB8AC3E}">
        <p14:creationId xmlns:p14="http://schemas.microsoft.com/office/powerpoint/2010/main" val="4022547447"/>
      </p:ext>
    </p:extLst>
  </p:cSld>
  <p:clrMap bg1="lt1" tx1="dk1" bg2="lt2" tx2="dk2" accent1="accent1" accent2="accent2" accent3="accent3" accent4="accent4" accent5="accent5" accent6="accent6" hlink="hlink" folHlink="folHlink"/>
  <p:sldLayoutIdLst>
    <p:sldLayoutId id="2147483661" r:id="rId1"/>
    <p:sldLayoutId id="2147483669" r:id="rId2"/>
    <p:sldLayoutId id="2147483663" r:id="rId3"/>
    <p:sldLayoutId id="2147483670" r:id="rId4"/>
    <p:sldLayoutId id="2147483662" r:id="rId5"/>
    <p:sldLayoutId id="2147483667" r:id="rId6"/>
  </p:sldLayoutIdLst>
  <p:hf hdr="0" dt="0"/>
  <p:txStyles>
    <p:titleStyle>
      <a:lvl1pPr algn="ctr" defTabSz="685800" rtl="0" eaLnBrk="1" latinLnBrk="0" hangingPunct="1">
        <a:lnSpc>
          <a:spcPct val="90000"/>
        </a:lnSpc>
        <a:spcBef>
          <a:spcPct val="0"/>
        </a:spcBef>
        <a:buNone/>
        <a:defRPr sz="3300" kern="1200" cap="all" baseline="0">
          <a:solidFill>
            <a:schemeClr val="bg2"/>
          </a:solidFill>
          <a:latin typeface="+mj-lt"/>
          <a:ea typeface="+mj-ea"/>
          <a:cs typeface="+mj-cs"/>
        </a:defRPr>
      </a:lvl1pPr>
    </p:titleStyle>
    <p:bodyStyle>
      <a:lvl1pPr marL="0" indent="0" algn="l" defTabSz="685800" rtl="0" eaLnBrk="1" latinLnBrk="0" hangingPunct="1">
        <a:lnSpc>
          <a:spcPct val="90000"/>
        </a:lnSpc>
        <a:spcBef>
          <a:spcPts val="100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200" b="1" kern="1200">
          <a:solidFill>
            <a:schemeClr val="bg2"/>
          </a:solidFill>
          <a:latin typeface="+mj-lt"/>
          <a:ea typeface="+mn-ea"/>
          <a:cs typeface="+mn-cs"/>
        </a:defRPr>
      </a:lvl2pPr>
      <a:lvl3pPr marL="107950" indent="-107950" algn="l" defTabSz="685800" rtl="0" eaLnBrk="1" latinLnBrk="0" hangingPunct="1">
        <a:lnSpc>
          <a:spcPct val="90000"/>
        </a:lnSpc>
        <a:spcBef>
          <a:spcPts val="375"/>
        </a:spcBef>
        <a:buClr>
          <a:schemeClr val="tx2"/>
        </a:buClr>
        <a:buFontTx/>
        <a:buBlip>
          <a:blip r:embed="rId17">
            <a:extLst>
              <a:ext uri="{96DAC541-7B7A-43D3-8B79-37D633B846F1}">
                <asvg:svgBlip xmlns:asvg="http://schemas.microsoft.com/office/drawing/2016/SVG/main" r:embed="rId18"/>
              </a:ext>
            </a:extLst>
          </a:blip>
        </a:buBlip>
        <a:defRPr sz="1000" b="1" kern="1200">
          <a:solidFill>
            <a:schemeClr val="bg2"/>
          </a:solidFill>
          <a:latin typeface="+mn-lt"/>
          <a:ea typeface="+mn-ea"/>
          <a:cs typeface="+mn-cs"/>
        </a:defRPr>
      </a:lvl3pPr>
      <a:lvl4pPr marL="112713"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tx1"/>
          </a:solidFill>
          <a:latin typeface="+mn-lt"/>
          <a:ea typeface="+mn-ea"/>
          <a:cs typeface="+mn-cs"/>
        </a:defRPr>
      </a:lvl4pPr>
      <a:lvl5pPr marL="203200" indent="-90488" algn="l" defTabSz="685800" rtl="0" eaLnBrk="1" latinLnBrk="0" hangingPunct="1">
        <a:lnSpc>
          <a:spcPct val="90000"/>
        </a:lnSpc>
        <a:spcBef>
          <a:spcPts val="375"/>
        </a:spcBef>
        <a:buClr>
          <a:schemeClr val="tx2"/>
        </a:buClr>
        <a:buFont typeface="Arial" panose="020B0604020202020204" pitchFamily="34" charset="0"/>
        <a:buChar char="•"/>
        <a:tabLst>
          <a:tab pos="280988" algn="l"/>
        </a:tabLst>
        <a:defRPr sz="10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BDCC86E2-1A17-4A0D-BE33-35927680E499}"/>
              </a:ext>
            </a:extLst>
          </p:cNvPr>
          <p:cNvGraphicFramePr>
            <a:graphicFrameLocks noChangeAspect="1"/>
          </p:cNvGraphicFramePr>
          <p:nvPr userDrawn="1">
            <p:custDataLst>
              <p:tags r:id="rId9"/>
            </p:custDataLst>
            <p:extLst>
              <p:ext uri="{D42A27DB-BD31-4B8C-83A1-F6EECF244321}">
                <p14:modId xmlns:p14="http://schemas.microsoft.com/office/powerpoint/2010/main" val="1669519647"/>
              </p:ext>
            </p:extLst>
          </p:nvPr>
        </p:nvGraphicFramePr>
        <p:xfrm>
          <a:off x="3764" y="1588"/>
          <a:ext cx="3764" cy="1588"/>
        </p:xfrm>
        <a:graphic>
          <a:graphicData uri="http://schemas.openxmlformats.org/presentationml/2006/ole">
            <mc:AlternateContent xmlns:mc="http://schemas.openxmlformats.org/markup-compatibility/2006">
              <mc:Choice xmlns:v="urn:schemas-microsoft-com:vml" Requires="v">
                <p:oleObj spid="_x0000_s8195" name="think-cell Slide" r:id="rId11" imgW="383" imgH="384" progId="TCLayout.ActiveDocument.1">
                  <p:embed/>
                </p:oleObj>
              </mc:Choice>
              <mc:Fallback>
                <p:oleObj name="think-cell Slide" r:id="rId11" imgW="383" imgH="384" progId="TCLayout.ActiveDocument.1">
                  <p:embed/>
                  <p:pic>
                    <p:nvPicPr>
                      <p:cNvPr id="8" name="Object 7" hidden="1">
                        <a:extLst>
                          <a:ext uri="{FF2B5EF4-FFF2-40B4-BE49-F238E27FC236}">
                            <a16:creationId xmlns:a16="http://schemas.microsoft.com/office/drawing/2014/main" id="{BDCC86E2-1A17-4A0D-BE33-35927680E499}"/>
                          </a:ext>
                        </a:extLst>
                      </p:cNvPr>
                      <p:cNvPicPr/>
                      <p:nvPr/>
                    </p:nvPicPr>
                    <p:blipFill>
                      <a:blip r:embed="rId12"/>
                      <a:stretch>
                        <a:fillRect/>
                      </a:stretch>
                    </p:blipFill>
                    <p:spPr>
                      <a:xfrm>
                        <a:off x="3764" y="1588"/>
                        <a:ext cx="3764" cy="1588"/>
                      </a:xfrm>
                      <a:prstGeom prst="rect">
                        <a:avLst/>
                      </a:prstGeom>
                    </p:spPr>
                  </p:pic>
                </p:oleObj>
              </mc:Fallback>
            </mc:AlternateContent>
          </a:graphicData>
        </a:graphic>
      </p:graphicFrame>
      <p:sp>
        <p:nvSpPr>
          <p:cNvPr id="7" name="Rectangle 6" hidden="1">
            <a:extLst>
              <a:ext uri="{FF2B5EF4-FFF2-40B4-BE49-F238E27FC236}">
                <a16:creationId xmlns:a16="http://schemas.microsoft.com/office/drawing/2014/main" id="{7D3048AC-2FED-4DCC-BBC7-56AAEE85E892}"/>
              </a:ext>
            </a:extLst>
          </p:cNvPr>
          <p:cNvSpPr/>
          <p:nvPr userDrawn="1">
            <p:custDataLst>
              <p:tags r:id="rId10"/>
            </p:custDataLst>
          </p:nvPr>
        </p:nvSpPr>
        <p:spPr>
          <a:xfrm>
            <a:off x="0" y="0"/>
            <a:ext cx="376296"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3300" b="0" i="0" baseline="0" dirty="0">
              <a:latin typeface="Arial Black" panose="020B0A04020102020204" pitchFamily="34" charset="0"/>
              <a:ea typeface="+mj-ea"/>
              <a:cs typeface="+mj-cs"/>
              <a:sym typeface="Arial Black" panose="020B0A04020102020204" pitchFamily="34" charset="0"/>
            </a:endParaRPr>
          </a:p>
        </p:txBody>
      </p:sp>
      <p:pic>
        <p:nvPicPr>
          <p:cNvPr id="17" name="Graphic 16">
            <a:extLst>
              <a:ext uri="{FF2B5EF4-FFF2-40B4-BE49-F238E27FC236}">
                <a16:creationId xmlns:a16="http://schemas.microsoft.com/office/drawing/2014/main" id="{023527CA-CE88-4070-BBFF-3C3DC5B54EBF}"/>
              </a:ext>
            </a:extLst>
          </p:cNvPr>
          <p:cNvPicPr>
            <a:picLocks noChangeAspect="1"/>
          </p:cNvPicPr>
          <p:nvPr userDrawn="1"/>
        </p:nvPicPr>
        <p:blipFill rotWithShape="1">
          <a:blip r:embed="rId13">
            <a:extLst>
              <a:ext uri="{96DAC541-7B7A-43D3-8B79-37D633B846F1}">
                <asvg:svgBlip xmlns:asvg="http://schemas.microsoft.com/office/drawing/2016/SVG/main" r:embed="rId14"/>
              </a:ext>
            </a:extLst>
          </a:blip>
          <a:srcRect l="68262" t="24663" r="7656" b="43256"/>
          <a:stretch/>
        </p:blipFill>
        <p:spPr>
          <a:xfrm>
            <a:off x="14804303" y="8021782"/>
            <a:ext cx="1437842" cy="1122218"/>
          </a:xfrm>
          <a:prstGeom prst="rect">
            <a:avLst/>
          </a:prstGeom>
        </p:spPr>
      </p:pic>
      <p:sp>
        <p:nvSpPr>
          <p:cNvPr id="2" name="Title Placeholder 1"/>
          <p:cNvSpPr>
            <a:spLocks noGrp="1"/>
          </p:cNvSpPr>
          <p:nvPr>
            <p:ph type="title"/>
          </p:nvPr>
        </p:nvSpPr>
        <p:spPr>
          <a:xfrm>
            <a:off x="1117602" y="486837"/>
            <a:ext cx="14020800" cy="486834"/>
          </a:xfrm>
          <a:prstGeom prst="rect">
            <a:avLst/>
          </a:prstGeom>
        </p:spPr>
        <p:txBody>
          <a:bodyPr vert="horz" lIns="0" tIns="0" rIns="0" bIns="0" rtlCol="0" anchor="ctr">
            <a:noAutofit/>
          </a:bodyPr>
          <a:lstStyle/>
          <a:p>
            <a:r>
              <a:rPr lang="en-US" dirty="0" err="1"/>
              <a:t>Titre</a:t>
            </a:r>
            <a:endParaRPr lang="en-US" dirty="0"/>
          </a:p>
        </p:txBody>
      </p:sp>
      <p:sp>
        <p:nvSpPr>
          <p:cNvPr id="3" name="Text Placeholder 2"/>
          <p:cNvSpPr>
            <a:spLocks noGrp="1"/>
          </p:cNvSpPr>
          <p:nvPr>
            <p:ph type="body" idx="1"/>
          </p:nvPr>
        </p:nvSpPr>
        <p:spPr>
          <a:xfrm>
            <a:off x="1272914" y="1548000"/>
            <a:ext cx="13710177" cy="6552000"/>
          </a:xfrm>
          <a:prstGeom prst="rect">
            <a:avLst/>
          </a:prstGeom>
        </p:spPr>
        <p:txBody>
          <a:bodyPr vert="horz" lIns="0" tIns="0" rIns="0" bIns="0" rtlCol="0">
            <a:no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Footer Placeholder 4"/>
          <p:cNvSpPr>
            <a:spLocks noGrp="1"/>
          </p:cNvSpPr>
          <p:nvPr>
            <p:ph type="ftr" sz="quarter" idx="3"/>
          </p:nvPr>
        </p:nvSpPr>
        <p:spPr>
          <a:xfrm>
            <a:off x="840220" y="8892000"/>
            <a:ext cx="3533113" cy="107722"/>
          </a:xfrm>
          <a:prstGeom prst="rect">
            <a:avLst/>
          </a:prstGeom>
        </p:spPr>
        <p:txBody>
          <a:bodyPr vert="horz" wrap="square" lIns="0" tIns="0" rIns="0" bIns="0" rtlCol="0" anchor="ctr">
            <a:noAutofit/>
          </a:bodyPr>
          <a:lstStyle>
            <a:lvl1pPr algn="l">
              <a:defRPr sz="700">
                <a:solidFill>
                  <a:schemeClr val="tx1"/>
                </a:solidFill>
              </a:defRPr>
            </a:lvl1pPr>
          </a:lstStyle>
          <a:p>
            <a:r>
              <a:rPr lang="fr-FR" dirty="0"/>
              <a:t>PARTIE I — Informations générales</a:t>
            </a:r>
          </a:p>
        </p:txBody>
      </p:sp>
      <p:sp>
        <p:nvSpPr>
          <p:cNvPr id="4" name="Slide Number Placeholder 3">
            <a:extLst>
              <a:ext uri="{FF2B5EF4-FFF2-40B4-BE49-F238E27FC236}">
                <a16:creationId xmlns:a16="http://schemas.microsoft.com/office/drawing/2014/main" id="{3DE78F7E-C7D7-4C92-A4AB-EEE55EB0388D}"/>
              </a:ext>
            </a:extLst>
          </p:cNvPr>
          <p:cNvSpPr>
            <a:spLocks noGrp="1"/>
          </p:cNvSpPr>
          <p:nvPr>
            <p:ph type="sldNum" sz="quarter" idx="4"/>
          </p:nvPr>
        </p:nvSpPr>
        <p:spPr>
          <a:xfrm>
            <a:off x="4373334" y="8891999"/>
            <a:ext cx="1438933" cy="107722"/>
          </a:xfrm>
          <a:prstGeom prst="rect">
            <a:avLst/>
          </a:prstGeom>
        </p:spPr>
        <p:txBody>
          <a:bodyPr vert="horz" wrap="none" lIns="0" tIns="45720" rIns="0" bIns="45720" rtlCol="0" anchor="ctr"/>
          <a:lstStyle>
            <a:lvl1pPr algn="r">
              <a:defRPr lang="en-US" sz="700" kern="1200" smtClean="0">
                <a:solidFill>
                  <a:schemeClr val="tx1"/>
                </a:solidFill>
                <a:latin typeface="+mn-lt"/>
                <a:ea typeface="+mn-ea"/>
                <a:cs typeface="+mn-cs"/>
              </a:defRPr>
            </a:lvl1pPr>
          </a:lstStyle>
          <a:p>
            <a:pPr algn="l"/>
            <a:r>
              <a:rPr lang="fr-FR" dirty="0"/>
              <a:t>— Page </a:t>
            </a:r>
            <a:fld id="{0DFF9B82-40B0-41A4-8542-804EED9D7441}" type="slidenum">
              <a:rPr lang="fr-FR" smtClean="0"/>
              <a:pPr algn="l"/>
              <a:t>‹N°›</a:t>
            </a:fld>
            <a:endParaRPr lang="fr-FR" dirty="0"/>
          </a:p>
        </p:txBody>
      </p:sp>
      <p:pic>
        <p:nvPicPr>
          <p:cNvPr id="16" name="Graphic 15">
            <a:extLst>
              <a:ext uri="{FF2B5EF4-FFF2-40B4-BE49-F238E27FC236}">
                <a16:creationId xmlns:a16="http://schemas.microsoft.com/office/drawing/2014/main" id="{165D6E0C-C244-45FB-8006-C33F2E01A7FE}"/>
              </a:ext>
            </a:extLst>
          </p:cNvPr>
          <p:cNvPicPr>
            <a:picLocks noChangeAspect="1"/>
          </p:cNvPicPr>
          <p:nvPr userDrawn="1"/>
        </p:nvPicPr>
        <p:blipFill rotWithShape="1">
          <a:blip r:embed="rId15">
            <a:extLst>
              <a:ext uri="{96DAC541-7B7A-43D3-8B79-37D633B846F1}">
                <asvg:svgBlip xmlns:asvg="http://schemas.microsoft.com/office/drawing/2016/SVG/main" r:embed="rId16"/>
              </a:ext>
            </a:extLst>
          </a:blip>
          <a:srcRect t="30301"/>
          <a:stretch/>
        </p:blipFill>
        <p:spPr>
          <a:xfrm>
            <a:off x="-7620" y="0"/>
            <a:ext cx="2634706" cy="1555228"/>
          </a:xfrm>
          <a:prstGeom prst="rect">
            <a:avLst/>
          </a:prstGeom>
        </p:spPr>
      </p:pic>
    </p:spTree>
    <p:extLst>
      <p:ext uri="{BB962C8B-B14F-4D97-AF65-F5344CB8AC3E}">
        <p14:creationId xmlns:p14="http://schemas.microsoft.com/office/powerpoint/2010/main" val="3945206943"/>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Lst>
  <p:hf hdr="0" dt="0"/>
  <p:txStyles>
    <p:titleStyle>
      <a:lvl1pPr algn="ctr" defTabSz="685800" rtl="0" eaLnBrk="1" latinLnBrk="0" hangingPunct="1">
        <a:lnSpc>
          <a:spcPct val="90000"/>
        </a:lnSpc>
        <a:spcBef>
          <a:spcPct val="0"/>
        </a:spcBef>
        <a:buNone/>
        <a:defRPr sz="3300" kern="1200" cap="all" baseline="0">
          <a:solidFill>
            <a:schemeClr val="bg2"/>
          </a:solidFill>
          <a:latin typeface="+mj-lt"/>
          <a:ea typeface="+mj-ea"/>
          <a:cs typeface="+mj-cs"/>
        </a:defRPr>
      </a:lvl1pPr>
    </p:titleStyle>
    <p:bodyStyle>
      <a:lvl1pPr marL="0" indent="0" algn="l" defTabSz="685800" rtl="0" eaLnBrk="1" latinLnBrk="0" hangingPunct="1">
        <a:lnSpc>
          <a:spcPct val="90000"/>
        </a:lnSpc>
        <a:spcBef>
          <a:spcPts val="100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200" b="1" kern="1200">
          <a:solidFill>
            <a:schemeClr val="bg2"/>
          </a:solidFill>
          <a:latin typeface="+mj-lt"/>
          <a:ea typeface="+mn-ea"/>
          <a:cs typeface="+mn-cs"/>
        </a:defRPr>
      </a:lvl2pPr>
      <a:lvl3pPr marL="107950" indent="-107950" algn="l" defTabSz="685800" rtl="0" eaLnBrk="1" latinLnBrk="0" hangingPunct="1">
        <a:lnSpc>
          <a:spcPct val="90000"/>
        </a:lnSpc>
        <a:spcBef>
          <a:spcPts val="375"/>
        </a:spcBef>
        <a:buClr>
          <a:schemeClr val="tx2"/>
        </a:buClr>
        <a:buFontTx/>
        <a:buBlip>
          <a:blip r:embed="rId17">
            <a:extLst>
              <a:ext uri="{96DAC541-7B7A-43D3-8B79-37D633B846F1}">
                <asvg:svgBlip xmlns:asvg="http://schemas.microsoft.com/office/drawing/2016/SVG/main" r:embed="rId18"/>
              </a:ext>
            </a:extLst>
          </a:blip>
        </a:buBlip>
        <a:defRPr sz="1000" b="1" kern="1200">
          <a:solidFill>
            <a:schemeClr val="bg2"/>
          </a:solidFill>
          <a:latin typeface="+mn-lt"/>
          <a:ea typeface="+mn-ea"/>
          <a:cs typeface="+mn-cs"/>
        </a:defRPr>
      </a:lvl3pPr>
      <a:lvl4pPr marL="112713"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tx1"/>
          </a:solidFill>
          <a:latin typeface="+mn-lt"/>
          <a:ea typeface="+mn-ea"/>
          <a:cs typeface="+mn-cs"/>
        </a:defRPr>
      </a:lvl4pPr>
      <a:lvl5pPr marL="203200" indent="-90488" algn="l" defTabSz="685800" rtl="0" eaLnBrk="1" latinLnBrk="0" hangingPunct="1">
        <a:lnSpc>
          <a:spcPct val="90000"/>
        </a:lnSpc>
        <a:spcBef>
          <a:spcPts val="375"/>
        </a:spcBef>
        <a:buClr>
          <a:schemeClr val="tx2"/>
        </a:buClr>
        <a:buFont typeface="Arial" panose="020B0604020202020204" pitchFamily="34" charset="0"/>
        <a:buChar char="•"/>
        <a:tabLst>
          <a:tab pos="280988" algn="l"/>
        </a:tabLst>
        <a:defRPr sz="10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1.xml"/><Relationship Id="rId7" Type="http://schemas.openxmlformats.org/officeDocument/2006/relationships/image" Target="../media/image21.jpeg"/><Relationship Id="rId2" Type="http://schemas.openxmlformats.org/officeDocument/2006/relationships/tags" Target="../tags/tag30.xml"/><Relationship Id="rId1" Type="http://schemas.openxmlformats.org/officeDocument/2006/relationships/vmlDrawing" Target="../drawings/vmlDrawing15.vml"/><Relationship Id="rId6" Type="http://schemas.openxmlformats.org/officeDocument/2006/relationships/image" Target="../media/image1.emf"/><Relationship Id="rId5" Type="http://schemas.openxmlformats.org/officeDocument/2006/relationships/oleObject" Target="../embeddings/oleObject15.bin"/><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8.xml"/><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slideLayout" Target="../slideLayouts/slideLayout2.xml"/><Relationship Id="rId7" Type="http://schemas.openxmlformats.org/officeDocument/2006/relationships/image" Target="../media/image6.png"/><Relationship Id="rId2" Type="http://schemas.openxmlformats.org/officeDocument/2006/relationships/tags" Target="../tags/tag40.xml"/><Relationship Id="rId1" Type="http://schemas.openxmlformats.org/officeDocument/2006/relationships/vmlDrawing" Target="../drawings/vmlDrawing24.vml"/><Relationship Id="rId6" Type="http://schemas.openxmlformats.org/officeDocument/2006/relationships/image" Target="../media/image22.emf"/><Relationship Id="rId5" Type="http://schemas.openxmlformats.org/officeDocument/2006/relationships/image" Target="../media/image1.emf"/><Relationship Id="rId4" Type="http://schemas.openxmlformats.org/officeDocument/2006/relationships/oleObject" Target="../embeddings/oleObject17.bin"/><Relationship Id="rId9" Type="http://schemas.openxmlformats.org/officeDocument/2006/relationships/image" Target="../media/image21.jpeg"/></Relationships>
</file>

<file path=ppt/slides/_rels/slide12.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slideLayout" Target="../slideLayouts/slideLayout2.xml"/><Relationship Id="rId7" Type="http://schemas.openxmlformats.org/officeDocument/2006/relationships/image" Target="../media/image6.png"/><Relationship Id="rId2" Type="http://schemas.openxmlformats.org/officeDocument/2006/relationships/tags" Target="../tags/tag41.xml"/><Relationship Id="rId1" Type="http://schemas.openxmlformats.org/officeDocument/2006/relationships/vmlDrawing" Target="../drawings/vmlDrawing25.vml"/><Relationship Id="rId6" Type="http://schemas.openxmlformats.org/officeDocument/2006/relationships/image" Target="../media/image22.emf"/><Relationship Id="rId5" Type="http://schemas.openxmlformats.org/officeDocument/2006/relationships/image" Target="../media/image1.emf"/><Relationship Id="rId4" Type="http://schemas.openxmlformats.org/officeDocument/2006/relationships/oleObject" Target="../embeddings/oleObject20.bin"/><Relationship Id="rId9" Type="http://schemas.openxmlformats.org/officeDocument/2006/relationships/image" Target="../media/image21.jpeg"/></Relationships>
</file>

<file path=ppt/slides/_rels/slide13.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slideLayout" Target="../slideLayouts/slideLayout2.xml"/><Relationship Id="rId7" Type="http://schemas.openxmlformats.org/officeDocument/2006/relationships/image" Target="../media/image6.png"/><Relationship Id="rId2" Type="http://schemas.openxmlformats.org/officeDocument/2006/relationships/tags" Target="../tags/tag42.xml"/><Relationship Id="rId1" Type="http://schemas.openxmlformats.org/officeDocument/2006/relationships/vmlDrawing" Target="../drawings/vmlDrawing26.vml"/><Relationship Id="rId6" Type="http://schemas.openxmlformats.org/officeDocument/2006/relationships/image" Target="../media/image22.emf"/><Relationship Id="rId5" Type="http://schemas.openxmlformats.org/officeDocument/2006/relationships/image" Target="../media/image1.emf"/><Relationship Id="rId4" Type="http://schemas.openxmlformats.org/officeDocument/2006/relationships/oleObject" Target="../embeddings/oleObject21.bin"/><Relationship Id="rId9" Type="http://schemas.openxmlformats.org/officeDocument/2006/relationships/image" Target="../media/image21.jpeg"/></Relationships>
</file>

<file path=ppt/slides/_rels/slide1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xml"/><Relationship Id="rId7" Type="http://schemas.openxmlformats.org/officeDocument/2006/relationships/image" Target="../media/image24.emf"/><Relationship Id="rId2" Type="http://schemas.openxmlformats.org/officeDocument/2006/relationships/tags" Target="../tags/tag43.xml"/><Relationship Id="rId1" Type="http://schemas.openxmlformats.org/officeDocument/2006/relationships/vmlDrawing" Target="../drawings/vmlDrawing27.vml"/><Relationship Id="rId6" Type="http://schemas.openxmlformats.org/officeDocument/2006/relationships/image" Target="../media/image22.emf"/><Relationship Id="rId5" Type="http://schemas.openxmlformats.org/officeDocument/2006/relationships/image" Target="../media/image1.emf"/><Relationship Id="rId10" Type="http://schemas.openxmlformats.org/officeDocument/2006/relationships/image" Target="../media/image21.jpeg"/><Relationship Id="rId4" Type="http://schemas.openxmlformats.org/officeDocument/2006/relationships/oleObject" Target="../embeddings/oleObject17.bin"/><Relationship Id="rId9" Type="http://schemas.openxmlformats.org/officeDocument/2006/relationships/image" Target="../media/image7.svg"/></Relationships>
</file>

<file path=ppt/slides/_rels/slide1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xml"/><Relationship Id="rId7" Type="http://schemas.openxmlformats.org/officeDocument/2006/relationships/hyperlink" Target="http://www.appels-a-projets-cccabtp.fr/" TargetMode="External"/><Relationship Id="rId2" Type="http://schemas.openxmlformats.org/officeDocument/2006/relationships/tags" Target="../tags/tag44.xml"/><Relationship Id="rId1" Type="http://schemas.openxmlformats.org/officeDocument/2006/relationships/vmlDrawing" Target="../drawings/vmlDrawing28.vml"/><Relationship Id="rId6" Type="http://schemas.openxmlformats.org/officeDocument/2006/relationships/image" Target="../media/image22.emf"/><Relationship Id="rId5" Type="http://schemas.openxmlformats.org/officeDocument/2006/relationships/image" Target="../media/image1.emf"/><Relationship Id="rId10" Type="http://schemas.openxmlformats.org/officeDocument/2006/relationships/image" Target="../media/image21.jpeg"/><Relationship Id="rId4" Type="http://schemas.openxmlformats.org/officeDocument/2006/relationships/oleObject" Target="../embeddings/oleObject17.bin"/><Relationship Id="rId9" Type="http://schemas.openxmlformats.org/officeDocument/2006/relationships/image" Target="../media/image7.svg"/></Relationships>
</file>

<file path=ppt/slides/_rels/slide16.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slideLayout" Target="../slideLayouts/slideLayout2.xml"/><Relationship Id="rId7" Type="http://schemas.openxmlformats.org/officeDocument/2006/relationships/image" Target="../media/image6.png"/><Relationship Id="rId2" Type="http://schemas.openxmlformats.org/officeDocument/2006/relationships/tags" Target="../tags/tag45.xml"/><Relationship Id="rId1" Type="http://schemas.openxmlformats.org/officeDocument/2006/relationships/vmlDrawing" Target="../drawings/vmlDrawing29.vml"/><Relationship Id="rId6" Type="http://schemas.openxmlformats.org/officeDocument/2006/relationships/image" Target="../media/image22.emf"/><Relationship Id="rId5" Type="http://schemas.openxmlformats.org/officeDocument/2006/relationships/image" Target="../media/image1.emf"/><Relationship Id="rId4" Type="http://schemas.openxmlformats.org/officeDocument/2006/relationships/oleObject" Target="../embeddings/oleObject17.bin"/><Relationship Id="rId9" Type="http://schemas.openxmlformats.org/officeDocument/2006/relationships/image" Target="../media/image21.jpeg"/></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7.svg"/><Relationship Id="rId2" Type="http://schemas.openxmlformats.org/officeDocument/2006/relationships/tags" Target="../tags/tag32.xml"/><Relationship Id="rId1" Type="http://schemas.openxmlformats.org/officeDocument/2006/relationships/vmlDrawing" Target="../drawings/vmlDrawing16.vml"/><Relationship Id="rId6" Type="http://schemas.openxmlformats.org/officeDocument/2006/relationships/image" Target="../media/image6.png"/><Relationship Id="rId5" Type="http://schemas.openxmlformats.org/officeDocument/2006/relationships/image" Target="../media/image1.emf"/><Relationship Id="rId4" Type="http://schemas.openxmlformats.org/officeDocument/2006/relationships/oleObject" Target="../embeddings/oleObject16.bin"/></Relationships>
</file>

<file path=ppt/slides/_rels/slide3.xml.rels><?xml version="1.0" encoding="UTF-8" standalone="yes"?>
<Relationships xmlns="http://schemas.openxmlformats.org/package/2006/relationships"><Relationship Id="rId8" Type="http://schemas.openxmlformats.org/officeDocument/2006/relationships/image" Target="../media/image22.emf"/><Relationship Id="rId3" Type="http://schemas.openxmlformats.org/officeDocument/2006/relationships/slideLayout" Target="../slideLayouts/slideLayout2.xml"/><Relationship Id="rId7" Type="http://schemas.openxmlformats.org/officeDocument/2006/relationships/image" Target="../media/image7.svg"/><Relationship Id="rId2" Type="http://schemas.openxmlformats.org/officeDocument/2006/relationships/tags" Target="../tags/tag33.xml"/><Relationship Id="rId1" Type="http://schemas.openxmlformats.org/officeDocument/2006/relationships/vmlDrawing" Target="../drawings/vmlDrawing17.vml"/><Relationship Id="rId6" Type="http://schemas.openxmlformats.org/officeDocument/2006/relationships/image" Target="../media/image6.png"/><Relationship Id="rId5" Type="http://schemas.openxmlformats.org/officeDocument/2006/relationships/image" Target="../media/image1.emf"/><Relationship Id="rId4" Type="http://schemas.openxmlformats.org/officeDocument/2006/relationships/oleObject" Target="../embeddings/oleObject17.bin"/><Relationship Id="rId9" Type="http://schemas.openxmlformats.org/officeDocument/2006/relationships/image" Target="../media/image21.jpeg"/></Relationships>
</file>

<file path=ppt/slides/_rels/slide4.xml.rels><?xml version="1.0" encoding="UTF-8" standalone="yes"?>
<Relationships xmlns="http://schemas.openxmlformats.org/package/2006/relationships"><Relationship Id="rId8" Type="http://schemas.openxmlformats.org/officeDocument/2006/relationships/image" Target="../media/image22.emf"/><Relationship Id="rId3" Type="http://schemas.openxmlformats.org/officeDocument/2006/relationships/slideLayout" Target="../slideLayouts/slideLayout2.xml"/><Relationship Id="rId7" Type="http://schemas.openxmlformats.org/officeDocument/2006/relationships/image" Target="../media/image7.svg"/><Relationship Id="rId2" Type="http://schemas.openxmlformats.org/officeDocument/2006/relationships/tags" Target="../tags/tag34.xml"/><Relationship Id="rId1" Type="http://schemas.openxmlformats.org/officeDocument/2006/relationships/vmlDrawing" Target="../drawings/vmlDrawing18.vml"/><Relationship Id="rId6" Type="http://schemas.openxmlformats.org/officeDocument/2006/relationships/image" Target="../media/image6.png"/><Relationship Id="rId5" Type="http://schemas.openxmlformats.org/officeDocument/2006/relationships/image" Target="../media/image1.emf"/><Relationship Id="rId4" Type="http://schemas.openxmlformats.org/officeDocument/2006/relationships/oleObject" Target="../embeddings/oleObject17.bin"/><Relationship Id="rId9" Type="http://schemas.openxmlformats.org/officeDocument/2006/relationships/image" Target="../media/image21.jpeg"/></Relationships>
</file>

<file path=ppt/slides/_rels/slide5.xml.rels><?xml version="1.0" encoding="UTF-8" standalone="yes"?>
<Relationships xmlns="http://schemas.openxmlformats.org/package/2006/relationships"><Relationship Id="rId8" Type="http://schemas.openxmlformats.org/officeDocument/2006/relationships/image" Target="../media/image22.emf"/><Relationship Id="rId3" Type="http://schemas.openxmlformats.org/officeDocument/2006/relationships/slideLayout" Target="../slideLayouts/slideLayout2.xml"/><Relationship Id="rId7" Type="http://schemas.openxmlformats.org/officeDocument/2006/relationships/image" Target="../media/image7.svg"/><Relationship Id="rId2" Type="http://schemas.openxmlformats.org/officeDocument/2006/relationships/tags" Target="../tags/tag35.xml"/><Relationship Id="rId1" Type="http://schemas.openxmlformats.org/officeDocument/2006/relationships/vmlDrawing" Target="../drawings/vmlDrawing19.vml"/><Relationship Id="rId6" Type="http://schemas.openxmlformats.org/officeDocument/2006/relationships/image" Target="../media/image6.png"/><Relationship Id="rId5" Type="http://schemas.openxmlformats.org/officeDocument/2006/relationships/image" Target="../media/image1.emf"/><Relationship Id="rId4" Type="http://schemas.openxmlformats.org/officeDocument/2006/relationships/oleObject" Target="../embeddings/oleObject18.bin"/><Relationship Id="rId9" Type="http://schemas.openxmlformats.org/officeDocument/2006/relationships/image" Target="../media/image21.jpeg"/></Relationships>
</file>

<file path=ppt/slides/_rels/slide6.xml.rels><?xml version="1.0" encoding="UTF-8" standalone="yes"?>
<Relationships xmlns="http://schemas.openxmlformats.org/package/2006/relationships"><Relationship Id="rId8" Type="http://schemas.openxmlformats.org/officeDocument/2006/relationships/image" Target="../media/image22.emf"/><Relationship Id="rId3" Type="http://schemas.openxmlformats.org/officeDocument/2006/relationships/slideLayout" Target="../slideLayouts/slideLayout2.xml"/><Relationship Id="rId7" Type="http://schemas.openxmlformats.org/officeDocument/2006/relationships/image" Target="../media/image7.svg"/><Relationship Id="rId2" Type="http://schemas.openxmlformats.org/officeDocument/2006/relationships/tags" Target="../tags/tag36.xml"/><Relationship Id="rId1" Type="http://schemas.openxmlformats.org/officeDocument/2006/relationships/vmlDrawing" Target="../drawings/vmlDrawing20.vml"/><Relationship Id="rId6" Type="http://schemas.openxmlformats.org/officeDocument/2006/relationships/image" Target="../media/image6.png"/><Relationship Id="rId5" Type="http://schemas.openxmlformats.org/officeDocument/2006/relationships/image" Target="../media/image1.emf"/><Relationship Id="rId4" Type="http://schemas.openxmlformats.org/officeDocument/2006/relationships/oleObject" Target="../embeddings/oleObject19.bin"/><Relationship Id="rId9" Type="http://schemas.openxmlformats.org/officeDocument/2006/relationships/image" Target="../media/image21.jpeg"/></Relationships>
</file>

<file path=ppt/slides/_rels/slide7.xml.rels><?xml version="1.0" encoding="UTF-8" standalone="yes"?>
<Relationships xmlns="http://schemas.openxmlformats.org/package/2006/relationships"><Relationship Id="rId8" Type="http://schemas.openxmlformats.org/officeDocument/2006/relationships/image" Target="../media/image22.emf"/><Relationship Id="rId3" Type="http://schemas.openxmlformats.org/officeDocument/2006/relationships/slideLayout" Target="../slideLayouts/slideLayout2.xml"/><Relationship Id="rId7" Type="http://schemas.openxmlformats.org/officeDocument/2006/relationships/image" Target="../media/image7.svg"/><Relationship Id="rId2" Type="http://schemas.openxmlformats.org/officeDocument/2006/relationships/tags" Target="../tags/tag37.xml"/><Relationship Id="rId1" Type="http://schemas.openxmlformats.org/officeDocument/2006/relationships/vmlDrawing" Target="../drawings/vmlDrawing21.vml"/><Relationship Id="rId6" Type="http://schemas.openxmlformats.org/officeDocument/2006/relationships/image" Target="../media/image6.png"/><Relationship Id="rId5" Type="http://schemas.openxmlformats.org/officeDocument/2006/relationships/image" Target="../media/image1.emf"/><Relationship Id="rId4" Type="http://schemas.openxmlformats.org/officeDocument/2006/relationships/oleObject" Target="../embeddings/oleObject17.bin"/><Relationship Id="rId9" Type="http://schemas.openxmlformats.org/officeDocument/2006/relationships/image" Target="../media/image21.jpeg"/></Relationships>
</file>

<file path=ppt/slides/_rels/slide8.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slideLayout" Target="../slideLayouts/slideLayout2.xml"/><Relationship Id="rId7" Type="http://schemas.openxmlformats.org/officeDocument/2006/relationships/image" Target="../media/image6.png"/><Relationship Id="rId2" Type="http://schemas.openxmlformats.org/officeDocument/2006/relationships/tags" Target="../tags/tag38.xml"/><Relationship Id="rId1" Type="http://schemas.openxmlformats.org/officeDocument/2006/relationships/vmlDrawing" Target="../drawings/vmlDrawing22.vml"/><Relationship Id="rId6" Type="http://schemas.openxmlformats.org/officeDocument/2006/relationships/image" Target="../media/image22.emf"/><Relationship Id="rId5" Type="http://schemas.openxmlformats.org/officeDocument/2006/relationships/image" Target="../media/image1.emf"/><Relationship Id="rId4" Type="http://schemas.openxmlformats.org/officeDocument/2006/relationships/oleObject" Target="../embeddings/oleObject17.bin"/><Relationship Id="rId9" Type="http://schemas.openxmlformats.org/officeDocument/2006/relationships/image" Target="../media/image21.jpeg"/></Relationships>
</file>

<file path=ppt/slides/_rels/slide9.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slideLayout" Target="../slideLayouts/slideLayout2.xml"/><Relationship Id="rId7" Type="http://schemas.openxmlformats.org/officeDocument/2006/relationships/image" Target="../media/image6.png"/><Relationship Id="rId2" Type="http://schemas.openxmlformats.org/officeDocument/2006/relationships/tags" Target="../tags/tag39.xml"/><Relationship Id="rId1" Type="http://schemas.openxmlformats.org/officeDocument/2006/relationships/vmlDrawing" Target="../drawings/vmlDrawing23.vml"/><Relationship Id="rId6" Type="http://schemas.openxmlformats.org/officeDocument/2006/relationships/image" Target="../media/image22.emf"/><Relationship Id="rId5" Type="http://schemas.openxmlformats.org/officeDocument/2006/relationships/image" Target="../media/image1.emf"/><Relationship Id="rId4" Type="http://schemas.openxmlformats.org/officeDocument/2006/relationships/oleObject" Target="../embeddings/oleObject17.bin"/><Relationship Id="rId9"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5CDC1D08-BB54-45DD-8330-512F57C45A49}"/>
              </a:ext>
            </a:extLst>
          </p:cNvPr>
          <p:cNvGraphicFramePr>
            <a:graphicFrameLocks noChangeAspect="1"/>
          </p:cNvGraphicFramePr>
          <p:nvPr>
            <p:custDataLst>
              <p:tags r:id="rId2"/>
            </p:custDataLst>
            <p:extLst>
              <p:ext uri="{D42A27DB-BD31-4B8C-83A1-F6EECF244321}">
                <p14:modId xmlns:p14="http://schemas.microsoft.com/office/powerpoint/2010/main" val="663107822"/>
              </p:ext>
            </p:extLst>
          </p:nvPr>
        </p:nvGraphicFramePr>
        <p:xfrm>
          <a:off x="4700588" y="1588"/>
          <a:ext cx="1588" cy="1588"/>
        </p:xfrm>
        <a:graphic>
          <a:graphicData uri="http://schemas.openxmlformats.org/presentationml/2006/ole">
            <mc:AlternateContent xmlns:mc="http://schemas.openxmlformats.org/markup-compatibility/2006">
              <mc:Choice xmlns:v="urn:schemas-microsoft-com:vml" Requires="v">
                <p:oleObj spid="_x0000_s15363" name="think-cell Slide" r:id="rId5" imgW="383" imgH="384" progId="TCLayout.ActiveDocument.1">
                  <p:embed/>
                </p:oleObj>
              </mc:Choice>
              <mc:Fallback>
                <p:oleObj name="think-cell Slide" r:id="rId5" imgW="383" imgH="384" progId="TCLayout.ActiveDocument.1">
                  <p:embed/>
                  <p:pic>
                    <p:nvPicPr>
                      <p:cNvPr id="4" name="Object 3" hidden="1">
                        <a:extLst>
                          <a:ext uri="{FF2B5EF4-FFF2-40B4-BE49-F238E27FC236}">
                            <a16:creationId xmlns:a16="http://schemas.microsoft.com/office/drawing/2014/main" id="{5CDC1D08-BB54-45DD-8330-512F57C45A49}"/>
                          </a:ext>
                        </a:extLst>
                      </p:cNvPr>
                      <p:cNvPicPr/>
                      <p:nvPr/>
                    </p:nvPicPr>
                    <p:blipFill>
                      <a:blip r:embed="rId6"/>
                      <a:stretch>
                        <a:fillRect/>
                      </a:stretch>
                    </p:blipFill>
                    <p:spPr>
                      <a:xfrm>
                        <a:off x="4700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9CA4A721-E123-4B67-8974-45B912F6D5BF}"/>
              </a:ext>
            </a:extLst>
          </p:cNvPr>
          <p:cNvSpPr/>
          <p:nvPr>
            <p:custDataLst>
              <p:tags r:id="rId3"/>
            </p:custDataLst>
          </p:nvPr>
        </p:nvSpPr>
        <p:spPr>
          <a:xfrm>
            <a:off x="469900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t" anchorCtr="0">
            <a:noAutofit/>
          </a:bodyPr>
          <a:lstStyle/>
          <a:p>
            <a:endParaRPr lang="fr-FR" sz="3300" dirty="0">
              <a:latin typeface="Arial Black" panose="020B0A04020102020204" pitchFamily="34" charset="0"/>
              <a:ea typeface="+mj-ea"/>
              <a:cs typeface="+mj-cs"/>
              <a:sym typeface="Arial Black" panose="020B0A04020102020204" pitchFamily="34" charset="0"/>
            </a:endParaRPr>
          </a:p>
        </p:txBody>
      </p:sp>
      <p:sp>
        <p:nvSpPr>
          <p:cNvPr id="8" name="Text Placeholder 7">
            <a:extLst>
              <a:ext uri="{FF2B5EF4-FFF2-40B4-BE49-F238E27FC236}">
                <a16:creationId xmlns:a16="http://schemas.microsoft.com/office/drawing/2014/main" id="{41438034-5443-4D04-AD8F-C694C52930F3}"/>
              </a:ext>
            </a:extLst>
          </p:cNvPr>
          <p:cNvSpPr>
            <a:spLocks noGrp="1"/>
          </p:cNvSpPr>
          <p:nvPr>
            <p:ph type="body" sz="quarter" idx="10"/>
          </p:nvPr>
        </p:nvSpPr>
        <p:spPr>
          <a:xfrm>
            <a:off x="-228600" y="4388975"/>
            <a:ext cx="15468600" cy="3385542"/>
          </a:xfrm>
        </p:spPr>
        <p:txBody>
          <a:bodyPr vert="horz" wrap="square" lIns="0" tIns="0" rIns="0" bIns="0" rtlCol="0" anchor="t">
            <a:spAutoFit/>
          </a:bodyPr>
          <a:lstStyle/>
          <a:p>
            <a:pPr algn="ctr"/>
            <a:br>
              <a:rPr lang="fr-FR" dirty="0"/>
            </a:br>
            <a:br>
              <a:rPr lang="fr-FR" dirty="0"/>
            </a:br>
            <a:r>
              <a:rPr lang="fr-FR" dirty="0"/>
              <a:t>« Mettre en place la mobilité longue</a:t>
            </a:r>
          </a:p>
          <a:p>
            <a:pPr algn="ctr"/>
            <a:r>
              <a:rPr lang="fr-FR" dirty="0"/>
              <a:t>des apprentis de niveaux 3 et 4 »</a:t>
            </a:r>
            <a:br>
              <a:rPr lang="fr-FR" dirty="0"/>
            </a:br>
            <a:endParaRPr lang="fr-FR" dirty="0"/>
          </a:p>
        </p:txBody>
      </p:sp>
      <p:pic>
        <p:nvPicPr>
          <p:cNvPr id="6" name="Image 5">
            <a:extLst>
              <a:ext uri="{FF2B5EF4-FFF2-40B4-BE49-F238E27FC236}">
                <a16:creationId xmlns:a16="http://schemas.microsoft.com/office/drawing/2014/main" id="{166E44AF-19ED-4746-8632-7177BD0AED8B}"/>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11798301" y="568372"/>
            <a:ext cx="3805680" cy="2792256"/>
          </a:xfrm>
          <a:prstGeom prst="rect">
            <a:avLst/>
          </a:prstGeom>
          <a:noFill/>
          <a:ln>
            <a:noFill/>
          </a:ln>
        </p:spPr>
      </p:pic>
      <p:sp>
        <p:nvSpPr>
          <p:cNvPr id="3" name="ZoneTexte 2">
            <a:extLst>
              <a:ext uri="{FF2B5EF4-FFF2-40B4-BE49-F238E27FC236}">
                <a16:creationId xmlns:a16="http://schemas.microsoft.com/office/drawing/2014/main" id="{CF934AE2-0A6F-4908-8EF3-B258B9D274EA}"/>
              </a:ext>
            </a:extLst>
          </p:cNvPr>
          <p:cNvSpPr txBox="1"/>
          <p:nvPr/>
        </p:nvSpPr>
        <p:spPr>
          <a:xfrm>
            <a:off x="4216400" y="2777325"/>
            <a:ext cx="6578600" cy="1446550"/>
          </a:xfrm>
          <a:prstGeom prst="rect">
            <a:avLst/>
          </a:prstGeom>
          <a:noFill/>
        </p:spPr>
        <p:txBody>
          <a:bodyPr wrap="square" rtlCol="0">
            <a:spAutoFit/>
          </a:bodyPr>
          <a:lstStyle/>
          <a:p>
            <a:pPr algn="ctr"/>
            <a:r>
              <a:rPr lang="fr-FR" sz="4400" b="1" dirty="0">
                <a:solidFill>
                  <a:schemeClr val="bg2"/>
                </a:solidFill>
              </a:rPr>
              <a:t>Les Appels à Projets au CCCA BTP</a:t>
            </a:r>
          </a:p>
        </p:txBody>
      </p:sp>
    </p:spTree>
    <p:extLst>
      <p:ext uri="{BB962C8B-B14F-4D97-AF65-F5344CB8AC3E}">
        <p14:creationId xmlns:p14="http://schemas.microsoft.com/office/powerpoint/2010/main" val="8725681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1">
            <a:extLst>
              <a:ext uri="{FF2B5EF4-FFF2-40B4-BE49-F238E27FC236}">
                <a16:creationId xmlns:a16="http://schemas.microsoft.com/office/drawing/2014/main" id="{253C7242-9081-43BC-A565-A45769F32490}"/>
              </a:ext>
            </a:extLst>
          </p:cNvPr>
          <p:cNvSpPr txBox="1">
            <a:spLocks/>
          </p:cNvSpPr>
          <p:nvPr/>
        </p:nvSpPr>
        <p:spPr>
          <a:xfrm>
            <a:off x="3262265" y="274681"/>
            <a:ext cx="12459924" cy="573458"/>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2">
                  <a:extLst>
                    <a:ext uri="{96DAC541-7B7A-43D3-8B79-37D633B846F1}">
                      <asvg:svgBlip xmlns:asvg="http://schemas.microsoft.com/office/drawing/2016/SVG/main" r:embed="rId3"/>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750"/>
              </a:spcBef>
              <a:spcAft>
                <a:spcPts val="0"/>
              </a:spcAft>
              <a:buClr>
                <a:srgbClr val="FFED00"/>
              </a:buClr>
              <a:buSzTx/>
              <a:buFont typeface="Arial" panose="020B0604020202020204" pitchFamily="34" charset="0"/>
              <a:buNone/>
              <a:tabLst/>
              <a:defRPr/>
            </a:pPr>
            <a:r>
              <a:rPr kumimoji="0" lang="fr-FR" sz="2400" b="1" i="0" u="none" strike="noStrike" kern="1200" cap="none" spc="0" normalizeH="0" baseline="0" noProof="0" dirty="0">
                <a:ln>
                  <a:noFill/>
                </a:ln>
                <a:solidFill>
                  <a:srgbClr val="1D1D1B"/>
                </a:solidFill>
                <a:effectLst/>
                <a:uLnTx/>
                <a:uFillTx/>
                <a:latin typeface="Arial Black"/>
                <a:ea typeface="+mn-ea"/>
                <a:cs typeface="+mn-cs"/>
              </a:rPr>
              <a:t>RAPPEL DU PROCESSUS DE SÉLECTION</a:t>
            </a:r>
            <a:endParaRPr kumimoji="0" lang="fr-FR" sz="2400" b="0" i="0" u="none" strike="noStrike" kern="1200" cap="none" spc="0" normalizeH="0" baseline="0" noProof="0" dirty="0">
              <a:ln>
                <a:noFill/>
              </a:ln>
              <a:solidFill>
                <a:srgbClr val="1D1D1B"/>
              </a:solidFill>
              <a:effectLst/>
              <a:uLnTx/>
              <a:uFillTx/>
              <a:latin typeface="Arial"/>
              <a:ea typeface="+mn-ea"/>
              <a:cs typeface="+mn-cs"/>
            </a:endParaRPr>
          </a:p>
        </p:txBody>
      </p:sp>
      <p:sp>
        <p:nvSpPr>
          <p:cNvPr id="4" name="Rectangle: Rounded Corners 19">
            <a:extLst>
              <a:ext uri="{FF2B5EF4-FFF2-40B4-BE49-F238E27FC236}">
                <a16:creationId xmlns:a16="http://schemas.microsoft.com/office/drawing/2014/main" id="{463AD37D-7BE3-4346-A703-E5E5E4C92820}"/>
              </a:ext>
            </a:extLst>
          </p:cNvPr>
          <p:cNvSpPr/>
          <p:nvPr/>
        </p:nvSpPr>
        <p:spPr>
          <a:xfrm>
            <a:off x="2557388" y="326113"/>
            <a:ext cx="501677"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900" b="0" i="0" u="none" strike="noStrike" kern="1200" cap="none" spc="0" normalizeH="0" baseline="0" noProof="0" dirty="0">
                <a:ln>
                  <a:noFill/>
                </a:ln>
                <a:solidFill>
                  <a:srgbClr val="1D1D1B"/>
                </a:solidFill>
                <a:effectLst/>
                <a:uLnTx/>
                <a:uFillTx/>
                <a:latin typeface="Arial Black"/>
                <a:ea typeface="+mn-ea"/>
                <a:cs typeface="+mn-cs"/>
              </a:rPr>
              <a:t>6</a:t>
            </a:r>
          </a:p>
        </p:txBody>
      </p:sp>
      <p:pic>
        <p:nvPicPr>
          <p:cNvPr id="6" name="Image 5">
            <a:extLst>
              <a:ext uri="{FF2B5EF4-FFF2-40B4-BE49-F238E27FC236}">
                <a16:creationId xmlns:a16="http://schemas.microsoft.com/office/drawing/2014/main" id="{7342E573-7ED4-47A6-820B-BCDBCA38B59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16632" y="1282111"/>
            <a:ext cx="13119615" cy="7001050"/>
          </a:xfrm>
          <a:prstGeom prst="rect">
            <a:avLst/>
          </a:prstGeom>
        </p:spPr>
      </p:pic>
    </p:spTree>
    <p:extLst>
      <p:ext uri="{BB962C8B-B14F-4D97-AF65-F5344CB8AC3E}">
        <p14:creationId xmlns:p14="http://schemas.microsoft.com/office/powerpoint/2010/main" val="1257047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AABEC0B9-2401-4165-8B50-A879F07F2362}"/>
              </a:ext>
            </a:extLst>
          </p:cNvPr>
          <p:cNvGraphicFramePr>
            <a:graphicFrameLocks noChangeAspect="1"/>
          </p:cNvGraphicFramePr>
          <p:nvPr>
            <p:custDataLst>
              <p:tags r:id="rId2"/>
            </p:custDataLst>
          </p:nvPr>
        </p:nvGraphicFramePr>
        <p:xfrm>
          <a:off x="4700588" y="1588"/>
          <a:ext cx="1588" cy="1588"/>
        </p:xfrm>
        <a:graphic>
          <a:graphicData uri="http://schemas.openxmlformats.org/presentationml/2006/ole">
            <mc:AlternateContent xmlns:mc="http://schemas.openxmlformats.org/markup-compatibility/2006">
              <mc:Choice xmlns:v="urn:schemas-microsoft-com:vml" Requires="v">
                <p:oleObj spid="_x0000_s24579" name="think-cell Slide" r:id="rId4" imgW="383" imgH="384" progId="TCLayout.ActiveDocument.1">
                  <p:embed/>
                </p:oleObj>
              </mc:Choice>
              <mc:Fallback>
                <p:oleObj name="think-cell Slide" r:id="rId4" imgW="383" imgH="384" progId="TCLayout.ActiveDocument.1">
                  <p:embed/>
                  <p:pic>
                    <p:nvPicPr>
                      <p:cNvPr id="4" name="Object 3" hidden="1">
                        <a:extLst>
                          <a:ext uri="{FF2B5EF4-FFF2-40B4-BE49-F238E27FC236}">
                            <a16:creationId xmlns:a16="http://schemas.microsoft.com/office/drawing/2014/main" id="{AABEC0B9-2401-4165-8B50-A879F07F2362}"/>
                          </a:ext>
                        </a:extLst>
                      </p:cNvPr>
                      <p:cNvPicPr/>
                      <p:nvPr/>
                    </p:nvPicPr>
                    <p:blipFill>
                      <a:blip r:embed="rId5"/>
                      <a:stretch>
                        <a:fillRect/>
                      </a:stretch>
                    </p:blipFill>
                    <p:spPr>
                      <a:xfrm>
                        <a:off x="4700588" y="1588"/>
                        <a:ext cx="1588" cy="1588"/>
                      </a:xfrm>
                      <a:prstGeom prst="rect">
                        <a:avLst/>
                      </a:prstGeom>
                    </p:spPr>
                  </p:pic>
                </p:oleObj>
              </mc:Fallback>
            </mc:AlternateContent>
          </a:graphicData>
        </a:graphic>
      </p:graphicFrame>
      <p:sp>
        <p:nvSpPr>
          <p:cNvPr id="9" name="Rectangle 8">
            <a:extLst>
              <a:ext uri="{FF2B5EF4-FFF2-40B4-BE49-F238E27FC236}">
                <a16:creationId xmlns:a16="http://schemas.microsoft.com/office/drawing/2014/main" id="{E1517A1C-6E6A-403C-B3AC-B28B040A4F84}"/>
              </a:ext>
            </a:extLst>
          </p:cNvPr>
          <p:cNvSpPr/>
          <p:nvPr/>
        </p:nvSpPr>
        <p:spPr>
          <a:xfrm>
            <a:off x="1270000" y="1727198"/>
            <a:ext cx="13855700" cy="6763839"/>
          </a:xfrm>
          <a:prstGeom prst="rect">
            <a:avLst/>
          </a:prstGeom>
        </p:spPr>
        <p:txBody>
          <a:bodyPr wrap="square">
            <a:spAutoFit/>
          </a:bodyPr>
          <a:lstStyle/>
          <a:p>
            <a:pPr marL="228600" marR="3810" lvl="0" indent="1270" algn="just" defTabSz="914400">
              <a:lnSpc>
                <a:spcPct val="103000"/>
              </a:lnSpc>
              <a:spcBef>
                <a:spcPts val="1000"/>
              </a:spcBef>
              <a:spcAft>
                <a:spcPts val="600"/>
              </a:spcAft>
              <a:buSzPct val="67000"/>
              <a:buBlip>
                <a:blip r:embed="rId6"/>
              </a:buBlip>
            </a:pPr>
            <a:r>
              <a:rPr lang="fr-FR" sz="2800" dirty="0">
                <a:solidFill>
                  <a:srgbClr val="000000"/>
                </a:solidFill>
                <a:latin typeface="Arial" panose="020B0604020202020204" pitchFamily="34" charset="0"/>
                <a:ea typeface="Arial" panose="020B0604020202020204" pitchFamily="34" charset="0"/>
              </a:rPr>
              <a:t> </a:t>
            </a:r>
            <a:r>
              <a:rPr lang="fr-FR" sz="2800" b="1" dirty="0">
                <a:solidFill>
                  <a:srgbClr val="000000"/>
                </a:solidFill>
                <a:latin typeface="Arial" panose="020B0604020202020204" pitchFamily="34" charset="0"/>
                <a:ea typeface="Arial" panose="020B0604020202020204" pitchFamily="34" charset="0"/>
              </a:rPr>
              <a:t>Qualité et performance du projet</a:t>
            </a:r>
            <a:r>
              <a:rPr lang="fr-FR" sz="2800" dirty="0">
                <a:solidFill>
                  <a:srgbClr val="000000"/>
                </a:solidFill>
                <a:latin typeface="Arial" panose="020B0604020202020204" pitchFamily="34" charset="0"/>
                <a:ea typeface="Arial" panose="020B0604020202020204" pitchFamily="34" charset="0"/>
              </a:rPr>
              <a:t>, sa conformité aux périmètre et objectifs de l’appel à projet mentionnés dans le cahier des charges </a:t>
            </a:r>
            <a:r>
              <a:rPr lang="fr-FR" sz="2800" b="1" dirty="0">
                <a:solidFill>
                  <a:srgbClr val="000000"/>
                </a:solidFill>
                <a:latin typeface="Arial" panose="020B0604020202020204" pitchFamily="34" charset="0"/>
                <a:ea typeface="Arial" panose="020B0604020202020204" pitchFamily="34" charset="0"/>
              </a:rPr>
              <a:t>/20 points</a:t>
            </a:r>
          </a:p>
          <a:p>
            <a:pPr marL="228600" marR="3810" lvl="0" indent="1270" algn="just" defTabSz="914400">
              <a:lnSpc>
                <a:spcPct val="103000"/>
              </a:lnSpc>
              <a:spcBef>
                <a:spcPts val="1000"/>
              </a:spcBef>
              <a:spcAft>
                <a:spcPts val="600"/>
              </a:spcAft>
              <a:buSzPct val="67000"/>
              <a:buBlip>
                <a:blip r:embed="rId6"/>
              </a:buBlip>
            </a:pPr>
            <a:endParaRPr lang="fr-FR" sz="2200" b="1" dirty="0">
              <a:solidFill>
                <a:srgbClr val="000000"/>
              </a:solidFill>
              <a:latin typeface="Arial" panose="020B0604020202020204" pitchFamily="34" charset="0"/>
              <a:ea typeface="Arial" panose="020B0604020202020204" pitchFamily="34" charset="0"/>
            </a:endParaRPr>
          </a:p>
          <a:p>
            <a:pPr marL="228600" marR="3810" indent="1270" algn="just" defTabSz="914400">
              <a:lnSpc>
                <a:spcPct val="103000"/>
              </a:lnSpc>
              <a:spcBef>
                <a:spcPts val="1000"/>
              </a:spcBef>
              <a:spcAft>
                <a:spcPts val="600"/>
              </a:spcAft>
              <a:buSzPct val="67000"/>
              <a:buBlip>
                <a:blip r:embed="rId6"/>
              </a:buBlip>
            </a:pPr>
            <a:r>
              <a:rPr lang="fr-FR" sz="2800" dirty="0">
                <a:solidFill>
                  <a:schemeClr val="bg2"/>
                </a:solidFill>
                <a:latin typeface="Arial" panose="020B0604020202020204" pitchFamily="34" charset="0"/>
              </a:rPr>
              <a:t>Les projets doivent avoir une dimension opérationnelle prononcée : la phase conceptuelle a du sens uniquement s’il y a une stratégie permettant de mettre en place des actions de mobilité longue bien réelles et de les réaliser en grandeur nature.</a:t>
            </a:r>
          </a:p>
          <a:p>
            <a:pPr marL="228600" marR="3810" indent="1270" algn="just" defTabSz="914400">
              <a:lnSpc>
                <a:spcPct val="103000"/>
              </a:lnSpc>
              <a:spcBef>
                <a:spcPts val="1000"/>
              </a:spcBef>
              <a:spcAft>
                <a:spcPts val="600"/>
              </a:spcAft>
              <a:buSzPct val="67000"/>
              <a:buBlip>
                <a:blip r:embed="rId6"/>
              </a:buBlip>
            </a:pPr>
            <a:r>
              <a:rPr lang="fr-FR" sz="2800" dirty="0">
                <a:solidFill>
                  <a:schemeClr val="bg2"/>
                </a:solidFill>
                <a:latin typeface="Arial" panose="020B0604020202020204" pitchFamily="34" charset="0"/>
              </a:rPr>
              <a:t>Les projets doivent mobiliser des équipes clairement identifiées et qualifiées pour de tels projets.</a:t>
            </a:r>
          </a:p>
          <a:p>
            <a:pPr marL="228600" marR="3810" indent="1270" algn="just" defTabSz="914400">
              <a:lnSpc>
                <a:spcPct val="103000"/>
              </a:lnSpc>
              <a:spcBef>
                <a:spcPts val="1000"/>
              </a:spcBef>
              <a:spcAft>
                <a:spcPts val="600"/>
              </a:spcAft>
              <a:buSzPct val="67000"/>
              <a:buBlip>
                <a:blip r:embed="rId6"/>
              </a:buBlip>
            </a:pPr>
            <a:r>
              <a:rPr lang="fr-FR" sz="2800" dirty="0">
                <a:solidFill>
                  <a:schemeClr val="bg2"/>
                </a:solidFill>
                <a:latin typeface="Arial" panose="020B0604020202020204" pitchFamily="34" charset="0"/>
              </a:rPr>
              <a:t>Les projets devront aboutir à des productions clairement identifiées, disponibles et diffusés dès la fin du projet.</a:t>
            </a:r>
          </a:p>
          <a:p>
            <a:pPr marL="228600" marR="3810" indent="1270" algn="just" defTabSz="914400">
              <a:lnSpc>
                <a:spcPct val="103000"/>
              </a:lnSpc>
              <a:spcBef>
                <a:spcPts val="1000"/>
              </a:spcBef>
              <a:spcAft>
                <a:spcPts val="600"/>
              </a:spcAft>
              <a:buSzPct val="67000"/>
              <a:buBlip>
                <a:blip r:embed="rId6"/>
              </a:buBlip>
            </a:pPr>
            <a:r>
              <a:rPr lang="fr-FR" sz="2800" dirty="0">
                <a:solidFill>
                  <a:schemeClr val="bg2"/>
                </a:solidFill>
                <a:latin typeface="Arial" panose="020B0604020202020204" pitchFamily="34" charset="0"/>
              </a:rPr>
              <a:t>Les organismes candidats doivent s’engager formellement à réaliser des mobilités longues qui commenceront dès la fin  de la phase conceptuelle.</a:t>
            </a:r>
          </a:p>
        </p:txBody>
      </p:sp>
      <p:sp>
        <p:nvSpPr>
          <p:cNvPr id="6" name="Rectangle: Rounded Corners 21">
            <a:extLst>
              <a:ext uri="{FF2B5EF4-FFF2-40B4-BE49-F238E27FC236}">
                <a16:creationId xmlns:a16="http://schemas.microsoft.com/office/drawing/2014/main" id="{598CDED9-CA96-47C7-9686-A0DABBDA2979}"/>
              </a:ext>
            </a:extLst>
          </p:cNvPr>
          <p:cNvSpPr/>
          <p:nvPr/>
        </p:nvSpPr>
        <p:spPr>
          <a:xfrm>
            <a:off x="2658988" y="375553"/>
            <a:ext cx="501677"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7</a:t>
            </a:r>
          </a:p>
        </p:txBody>
      </p:sp>
      <p:sp>
        <p:nvSpPr>
          <p:cNvPr id="7" name="Text Placeholder 1">
            <a:extLst>
              <a:ext uri="{FF2B5EF4-FFF2-40B4-BE49-F238E27FC236}">
                <a16:creationId xmlns:a16="http://schemas.microsoft.com/office/drawing/2014/main" id="{9A3A6B65-76EA-4ADE-A679-B7E1A187E511}"/>
              </a:ext>
            </a:extLst>
          </p:cNvPr>
          <p:cNvSpPr txBox="1">
            <a:spLocks/>
          </p:cNvSpPr>
          <p:nvPr/>
        </p:nvSpPr>
        <p:spPr>
          <a:xfrm>
            <a:off x="3254664" y="375552"/>
            <a:ext cx="12459924" cy="573458"/>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7">
                  <a:extLst>
                    <a:ext uri="{96DAC541-7B7A-43D3-8B79-37D633B846F1}">
                      <asvg:svgBlip xmlns:asvg="http://schemas.microsoft.com/office/drawing/2016/SVG/main" r:embed="rId8"/>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fr-FR" sz="2400" b="1" dirty="0">
                <a:solidFill>
                  <a:schemeClr val="bg2"/>
                </a:solidFill>
                <a:latin typeface="+mj-lt"/>
              </a:rPr>
              <a:t>CRITERES D’EVALUATION </a:t>
            </a:r>
            <a:r>
              <a:rPr lang="fr-FR" sz="2400" dirty="0">
                <a:solidFill>
                  <a:schemeClr val="bg2"/>
                </a:solidFill>
              </a:rPr>
              <a:t>POUR LA SELECTION DU PROJET (1/3)</a:t>
            </a:r>
          </a:p>
        </p:txBody>
      </p:sp>
      <p:pic>
        <p:nvPicPr>
          <p:cNvPr id="8" name="Image 7">
            <a:extLst>
              <a:ext uri="{FF2B5EF4-FFF2-40B4-BE49-F238E27FC236}">
                <a16:creationId xmlns:a16="http://schemas.microsoft.com/office/drawing/2014/main" id="{13F2DA58-8BE7-4EAA-9B35-99A68E73E176}"/>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14243293" y="258604"/>
            <a:ext cx="1471295" cy="1079500"/>
          </a:xfrm>
          <a:prstGeom prst="rect">
            <a:avLst/>
          </a:prstGeom>
          <a:noFill/>
          <a:ln>
            <a:noFill/>
          </a:ln>
        </p:spPr>
      </p:pic>
    </p:spTree>
    <p:extLst>
      <p:ext uri="{BB962C8B-B14F-4D97-AF65-F5344CB8AC3E}">
        <p14:creationId xmlns:p14="http://schemas.microsoft.com/office/powerpoint/2010/main" val="4287786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AABEC0B9-2401-4165-8B50-A879F07F2362}"/>
              </a:ext>
            </a:extLst>
          </p:cNvPr>
          <p:cNvGraphicFramePr>
            <a:graphicFrameLocks noChangeAspect="1"/>
          </p:cNvGraphicFramePr>
          <p:nvPr>
            <p:custDataLst>
              <p:tags r:id="rId2"/>
            </p:custDataLst>
          </p:nvPr>
        </p:nvGraphicFramePr>
        <p:xfrm>
          <a:off x="4700588" y="1588"/>
          <a:ext cx="1588" cy="1588"/>
        </p:xfrm>
        <a:graphic>
          <a:graphicData uri="http://schemas.openxmlformats.org/presentationml/2006/ole">
            <mc:AlternateContent xmlns:mc="http://schemas.openxmlformats.org/markup-compatibility/2006">
              <mc:Choice xmlns:v="urn:schemas-microsoft-com:vml" Requires="v">
                <p:oleObj spid="_x0000_s25603" name="think-cell Slide" r:id="rId4" imgW="383" imgH="384" progId="TCLayout.ActiveDocument.1">
                  <p:embed/>
                </p:oleObj>
              </mc:Choice>
              <mc:Fallback>
                <p:oleObj name="think-cell Slide" r:id="rId4" imgW="383" imgH="384" progId="TCLayout.ActiveDocument.1">
                  <p:embed/>
                  <p:pic>
                    <p:nvPicPr>
                      <p:cNvPr id="4" name="Object 3" hidden="1">
                        <a:extLst>
                          <a:ext uri="{FF2B5EF4-FFF2-40B4-BE49-F238E27FC236}">
                            <a16:creationId xmlns:a16="http://schemas.microsoft.com/office/drawing/2014/main" id="{AABEC0B9-2401-4165-8B50-A879F07F2362}"/>
                          </a:ext>
                        </a:extLst>
                      </p:cNvPr>
                      <p:cNvPicPr/>
                      <p:nvPr/>
                    </p:nvPicPr>
                    <p:blipFill>
                      <a:blip r:embed="rId5"/>
                      <a:stretch>
                        <a:fillRect/>
                      </a:stretch>
                    </p:blipFill>
                    <p:spPr>
                      <a:xfrm>
                        <a:off x="4700588" y="1588"/>
                        <a:ext cx="1588" cy="1588"/>
                      </a:xfrm>
                      <a:prstGeom prst="rect">
                        <a:avLst/>
                      </a:prstGeom>
                    </p:spPr>
                  </p:pic>
                </p:oleObj>
              </mc:Fallback>
            </mc:AlternateContent>
          </a:graphicData>
        </a:graphic>
      </p:graphicFrame>
      <p:sp>
        <p:nvSpPr>
          <p:cNvPr id="9" name="Rectangle 8">
            <a:extLst>
              <a:ext uri="{FF2B5EF4-FFF2-40B4-BE49-F238E27FC236}">
                <a16:creationId xmlns:a16="http://schemas.microsoft.com/office/drawing/2014/main" id="{E1517A1C-6E6A-403C-B3AC-B28B040A4F84}"/>
              </a:ext>
            </a:extLst>
          </p:cNvPr>
          <p:cNvSpPr/>
          <p:nvPr/>
        </p:nvSpPr>
        <p:spPr>
          <a:xfrm>
            <a:off x="1181100" y="1510456"/>
            <a:ext cx="14147800" cy="6777753"/>
          </a:xfrm>
          <a:prstGeom prst="rect">
            <a:avLst/>
          </a:prstGeom>
        </p:spPr>
        <p:txBody>
          <a:bodyPr wrap="square">
            <a:spAutoFit/>
          </a:bodyPr>
          <a:lstStyle/>
          <a:p>
            <a:pPr marL="228600" marR="3810" lvl="0" algn="just" defTabSz="914400">
              <a:lnSpc>
                <a:spcPct val="103000"/>
              </a:lnSpc>
              <a:spcBef>
                <a:spcPts val="1000"/>
              </a:spcBef>
              <a:spcAft>
                <a:spcPts val="600"/>
              </a:spcAft>
              <a:buSzPct val="67000"/>
            </a:pPr>
            <a:endParaRPr lang="fr-FR" sz="800" dirty="0">
              <a:solidFill>
                <a:srgbClr val="000000"/>
              </a:solidFill>
              <a:latin typeface="Arial" panose="020B0604020202020204" pitchFamily="34" charset="0"/>
              <a:ea typeface="Arial" panose="020B0604020202020204" pitchFamily="34" charset="0"/>
            </a:endParaRPr>
          </a:p>
          <a:p>
            <a:pPr marL="228600" marR="3810" lvl="0" indent="1270" algn="just" defTabSz="914400">
              <a:lnSpc>
                <a:spcPct val="103000"/>
              </a:lnSpc>
              <a:spcBef>
                <a:spcPts val="1000"/>
              </a:spcBef>
              <a:spcAft>
                <a:spcPts val="600"/>
              </a:spcAft>
              <a:buSzPct val="67000"/>
              <a:buBlip>
                <a:blip r:embed="rId6"/>
              </a:buBlip>
            </a:pPr>
            <a:r>
              <a:rPr lang="fr-FR" sz="2200" dirty="0">
                <a:solidFill>
                  <a:srgbClr val="000000"/>
                </a:solidFill>
                <a:latin typeface="Arial" panose="020B0604020202020204" pitchFamily="34" charset="0"/>
                <a:ea typeface="Arial" panose="020B0604020202020204" pitchFamily="34" charset="0"/>
              </a:rPr>
              <a:t> </a:t>
            </a:r>
            <a:r>
              <a:rPr lang="fr-FR" sz="2800" b="1" dirty="0">
                <a:solidFill>
                  <a:srgbClr val="000000"/>
                </a:solidFill>
                <a:latin typeface="Arial" panose="020B0604020202020204" pitchFamily="34" charset="0"/>
                <a:ea typeface="Arial" panose="020B0604020202020204" pitchFamily="34" charset="0"/>
              </a:rPr>
              <a:t>Caractère innovant du </a:t>
            </a:r>
            <a:r>
              <a:rPr lang="fr-FR" sz="2800" dirty="0">
                <a:solidFill>
                  <a:srgbClr val="000000"/>
                </a:solidFill>
                <a:latin typeface="Arial" panose="020B0604020202020204" pitchFamily="34" charset="0"/>
                <a:ea typeface="Arial" panose="020B0604020202020204" pitchFamily="34" charset="0"/>
              </a:rPr>
              <a:t>projet au sens de celui envisagé par le CCCA BTP </a:t>
            </a:r>
            <a:r>
              <a:rPr lang="fr-FR" sz="2800" b="1" dirty="0">
                <a:solidFill>
                  <a:srgbClr val="000000"/>
                </a:solidFill>
                <a:latin typeface="Arial" panose="020B0604020202020204" pitchFamily="34" charset="0"/>
                <a:ea typeface="Arial" panose="020B0604020202020204" pitchFamily="34" charset="0"/>
              </a:rPr>
              <a:t>/15 points</a:t>
            </a:r>
          </a:p>
          <a:p>
            <a:pPr marL="228600" marR="3810" algn="just" defTabSz="914400">
              <a:lnSpc>
                <a:spcPct val="103000"/>
              </a:lnSpc>
              <a:spcBef>
                <a:spcPts val="1000"/>
              </a:spcBef>
              <a:spcAft>
                <a:spcPts val="600"/>
              </a:spcAft>
              <a:buSzPct val="67000"/>
            </a:pPr>
            <a:r>
              <a:rPr lang="fr-FR" sz="2800" dirty="0">
                <a:solidFill>
                  <a:schemeClr val="bg2"/>
                </a:solidFill>
                <a:latin typeface="Arial" panose="020B0604020202020204" pitchFamily="34" charset="0"/>
              </a:rPr>
              <a:t>Produire, par exemple :</a:t>
            </a:r>
          </a:p>
          <a:p>
            <a:pPr marL="228600" marR="3810" indent="1270" algn="just" defTabSz="914400">
              <a:buSzPct val="67000"/>
              <a:buBlip>
                <a:blip r:embed="rId6"/>
              </a:buBlip>
            </a:pPr>
            <a:r>
              <a:rPr lang="fr-FR" sz="2800" dirty="0">
                <a:solidFill>
                  <a:schemeClr val="bg2"/>
                </a:solidFill>
                <a:latin typeface="Arial" panose="020B0604020202020204" pitchFamily="34" charset="0"/>
              </a:rPr>
              <a:t> guides méthodologiques,</a:t>
            </a:r>
          </a:p>
          <a:p>
            <a:pPr marL="228600" marR="3810" indent="1270" algn="just" defTabSz="914400">
              <a:buSzPct val="67000"/>
              <a:buBlip>
                <a:blip r:embed="rId6"/>
              </a:buBlip>
            </a:pPr>
            <a:r>
              <a:rPr lang="fr-FR" sz="2800" dirty="0">
                <a:solidFill>
                  <a:schemeClr val="bg2"/>
                </a:solidFill>
                <a:latin typeface="Arial" panose="020B0604020202020204" pitchFamily="34" charset="0"/>
              </a:rPr>
              <a:t> documents de référence,</a:t>
            </a:r>
          </a:p>
          <a:p>
            <a:pPr marL="228600" marR="3810" indent="1270" algn="just" defTabSz="914400">
              <a:buSzPct val="67000"/>
              <a:buBlip>
                <a:blip r:embed="rId6"/>
              </a:buBlip>
            </a:pPr>
            <a:r>
              <a:rPr lang="fr-FR" sz="2800" dirty="0">
                <a:solidFill>
                  <a:schemeClr val="bg2"/>
                </a:solidFill>
                <a:latin typeface="Arial" panose="020B0604020202020204" pitchFamily="34" charset="0"/>
              </a:rPr>
              <a:t> recueils de bonnes pratiques,</a:t>
            </a:r>
          </a:p>
          <a:p>
            <a:pPr marL="228600" marR="3810" indent="1270" algn="just" defTabSz="914400">
              <a:buSzPct val="67000"/>
              <a:buBlip>
                <a:blip r:embed="rId6"/>
              </a:buBlip>
            </a:pPr>
            <a:r>
              <a:rPr lang="fr-FR" sz="2800" dirty="0">
                <a:solidFill>
                  <a:schemeClr val="bg2"/>
                </a:solidFill>
                <a:latin typeface="Arial" panose="020B0604020202020204" pitchFamily="34" charset="0"/>
              </a:rPr>
              <a:t> ressources formatives,</a:t>
            </a:r>
          </a:p>
          <a:p>
            <a:pPr marL="228600" marR="3810" indent="1270" algn="just" defTabSz="914400">
              <a:buSzPct val="67000"/>
              <a:buBlip>
                <a:blip r:embed="rId6"/>
              </a:buBlip>
            </a:pPr>
            <a:r>
              <a:rPr lang="fr-FR" sz="2800" dirty="0">
                <a:solidFill>
                  <a:schemeClr val="bg2"/>
                </a:solidFill>
                <a:latin typeface="Arial" panose="020B0604020202020204" pitchFamily="34" charset="0"/>
              </a:rPr>
              <a:t> guides et documents pour la validation des acquis de la formation à l’étranger,</a:t>
            </a:r>
          </a:p>
          <a:p>
            <a:pPr marL="228600" marR="3810" indent="1270" algn="just" defTabSz="914400">
              <a:buSzPct val="67000"/>
              <a:buBlip>
                <a:blip r:embed="rId6"/>
              </a:buBlip>
            </a:pPr>
            <a:r>
              <a:rPr lang="fr-FR" sz="2800" dirty="0">
                <a:solidFill>
                  <a:schemeClr val="bg2"/>
                </a:solidFill>
                <a:latin typeface="Arial" panose="020B0604020202020204" pitchFamily="34" charset="0"/>
              </a:rPr>
              <a:t> documents méthodologiques pour l’évaluation des actions à l’étranger par différentes parties prenantes, kits de communication, etc...</a:t>
            </a:r>
          </a:p>
          <a:p>
            <a:pPr marL="228600" marR="3810" indent="1270" algn="just" defTabSz="914400">
              <a:buSzPct val="67000"/>
              <a:buBlip>
                <a:blip r:embed="rId6"/>
              </a:buBlip>
            </a:pPr>
            <a:endParaRPr lang="fr-FR" sz="2800" dirty="0">
              <a:solidFill>
                <a:schemeClr val="bg2"/>
              </a:solidFill>
              <a:latin typeface="Arial" panose="020B0604020202020204" pitchFamily="34" charset="0"/>
            </a:endParaRPr>
          </a:p>
          <a:p>
            <a:pPr marL="228600" marR="3810" algn="just" defTabSz="914400">
              <a:buSzPct val="67000"/>
            </a:pPr>
            <a:r>
              <a:rPr lang="fr-FR" sz="2800" b="1" dirty="0">
                <a:solidFill>
                  <a:schemeClr val="bg2"/>
                </a:solidFill>
                <a:latin typeface="Arial" panose="020B0604020202020204" pitchFamily="34" charset="0"/>
              </a:rPr>
              <a:t>Vos productions pourront être totalement inédites ou constituer la finalisation d’une expérimentation existante avec pour objectif de permettre un essaimage sur un champs plus large</a:t>
            </a:r>
            <a:r>
              <a:rPr lang="fr-FR" sz="2800" b="1" dirty="0">
                <a:solidFill>
                  <a:srgbClr val="0070C0"/>
                </a:solidFill>
                <a:latin typeface="Arial" panose="020B0604020202020204" pitchFamily="34" charset="0"/>
              </a:rPr>
              <a:t>.</a:t>
            </a:r>
          </a:p>
        </p:txBody>
      </p:sp>
      <p:sp>
        <p:nvSpPr>
          <p:cNvPr id="6" name="Rectangle: Rounded Corners 21">
            <a:extLst>
              <a:ext uri="{FF2B5EF4-FFF2-40B4-BE49-F238E27FC236}">
                <a16:creationId xmlns:a16="http://schemas.microsoft.com/office/drawing/2014/main" id="{598CDED9-CA96-47C7-9686-A0DABBDA2979}"/>
              </a:ext>
            </a:extLst>
          </p:cNvPr>
          <p:cNvSpPr/>
          <p:nvPr/>
        </p:nvSpPr>
        <p:spPr>
          <a:xfrm>
            <a:off x="2658988" y="375553"/>
            <a:ext cx="501677"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7</a:t>
            </a:r>
          </a:p>
        </p:txBody>
      </p:sp>
      <p:sp>
        <p:nvSpPr>
          <p:cNvPr id="7" name="Text Placeholder 1">
            <a:extLst>
              <a:ext uri="{FF2B5EF4-FFF2-40B4-BE49-F238E27FC236}">
                <a16:creationId xmlns:a16="http://schemas.microsoft.com/office/drawing/2014/main" id="{9A3A6B65-76EA-4ADE-A679-B7E1A187E511}"/>
              </a:ext>
            </a:extLst>
          </p:cNvPr>
          <p:cNvSpPr txBox="1">
            <a:spLocks/>
          </p:cNvSpPr>
          <p:nvPr/>
        </p:nvSpPr>
        <p:spPr>
          <a:xfrm>
            <a:off x="3254664" y="375552"/>
            <a:ext cx="12459924" cy="573458"/>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7">
                  <a:extLst>
                    <a:ext uri="{96DAC541-7B7A-43D3-8B79-37D633B846F1}">
                      <asvg:svgBlip xmlns:asvg="http://schemas.microsoft.com/office/drawing/2016/SVG/main" r:embed="rId8"/>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fr-FR" sz="2400" b="1" dirty="0">
                <a:solidFill>
                  <a:schemeClr val="bg2"/>
                </a:solidFill>
                <a:latin typeface="+mj-lt"/>
              </a:rPr>
              <a:t>CRITERES D’EVALUATION </a:t>
            </a:r>
            <a:r>
              <a:rPr lang="fr-FR" sz="2400" dirty="0">
                <a:solidFill>
                  <a:schemeClr val="bg2"/>
                </a:solidFill>
              </a:rPr>
              <a:t>POUR LA SELECTION DU PROJET (2/3)</a:t>
            </a:r>
          </a:p>
        </p:txBody>
      </p:sp>
      <p:pic>
        <p:nvPicPr>
          <p:cNvPr id="8" name="Image 7">
            <a:extLst>
              <a:ext uri="{FF2B5EF4-FFF2-40B4-BE49-F238E27FC236}">
                <a16:creationId xmlns:a16="http://schemas.microsoft.com/office/drawing/2014/main" id="{13F2DA58-8BE7-4EAA-9B35-99A68E73E176}"/>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14243293" y="258604"/>
            <a:ext cx="1471295" cy="1079500"/>
          </a:xfrm>
          <a:prstGeom prst="rect">
            <a:avLst/>
          </a:prstGeom>
          <a:noFill/>
          <a:ln>
            <a:noFill/>
          </a:ln>
        </p:spPr>
      </p:pic>
    </p:spTree>
    <p:extLst>
      <p:ext uri="{BB962C8B-B14F-4D97-AF65-F5344CB8AC3E}">
        <p14:creationId xmlns:p14="http://schemas.microsoft.com/office/powerpoint/2010/main" val="1858370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9">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AABEC0B9-2401-4165-8B50-A879F07F2362}"/>
              </a:ext>
            </a:extLst>
          </p:cNvPr>
          <p:cNvGraphicFramePr>
            <a:graphicFrameLocks noChangeAspect="1"/>
          </p:cNvGraphicFramePr>
          <p:nvPr>
            <p:custDataLst>
              <p:tags r:id="rId2"/>
            </p:custDataLst>
          </p:nvPr>
        </p:nvGraphicFramePr>
        <p:xfrm>
          <a:off x="4700588" y="1588"/>
          <a:ext cx="1588" cy="1588"/>
        </p:xfrm>
        <a:graphic>
          <a:graphicData uri="http://schemas.openxmlformats.org/presentationml/2006/ole">
            <mc:AlternateContent xmlns:mc="http://schemas.openxmlformats.org/markup-compatibility/2006">
              <mc:Choice xmlns:v="urn:schemas-microsoft-com:vml" Requires="v">
                <p:oleObj spid="_x0000_s26627" name="think-cell Slide" r:id="rId4" imgW="383" imgH="384" progId="TCLayout.ActiveDocument.1">
                  <p:embed/>
                </p:oleObj>
              </mc:Choice>
              <mc:Fallback>
                <p:oleObj name="think-cell Slide" r:id="rId4" imgW="383" imgH="384" progId="TCLayout.ActiveDocument.1">
                  <p:embed/>
                  <p:pic>
                    <p:nvPicPr>
                      <p:cNvPr id="4" name="Object 3" hidden="1">
                        <a:extLst>
                          <a:ext uri="{FF2B5EF4-FFF2-40B4-BE49-F238E27FC236}">
                            <a16:creationId xmlns:a16="http://schemas.microsoft.com/office/drawing/2014/main" id="{AABEC0B9-2401-4165-8B50-A879F07F2362}"/>
                          </a:ext>
                        </a:extLst>
                      </p:cNvPr>
                      <p:cNvPicPr/>
                      <p:nvPr/>
                    </p:nvPicPr>
                    <p:blipFill>
                      <a:blip r:embed="rId5"/>
                      <a:stretch>
                        <a:fillRect/>
                      </a:stretch>
                    </p:blipFill>
                    <p:spPr>
                      <a:xfrm>
                        <a:off x="4700588" y="1588"/>
                        <a:ext cx="1588" cy="1588"/>
                      </a:xfrm>
                      <a:prstGeom prst="rect">
                        <a:avLst/>
                      </a:prstGeom>
                    </p:spPr>
                  </p:pic>
                </p:oleObj>
              </mc:Fallback>
            </mc:AlternateContent>
          </a:graphicData>
        </a:graphic>
      </p:graphicFrame>
      <p:sp>
        <p:nvSpPr>
          <p:cNvPr id="9" name="Rectangle 8">
            <a:extLst>
              <a:ext uri="{FF2B5EF4-FFF2-40B4-BE49-F238E27FC236}">
                <a16:creationId xmlns:a16="http://schemas.microsoft.com/office/drawing/2014/main" id="{E1517A1C-6E6A-403C-B3AC-B28B040A4F84}"/>
              </a:ext>
            </a:extLst>
          </p:cNvPr>
          <p:cNvSpPr/>
          <p:nvPr/>
        </p:nvSpPr>
        <p:spPr>
          <a:xfrm>
            <a:off x="1200150" y="949009"/>
            <a:ext cx="13855700" cy="6176499"/>
          </a:xfrm>
          <a:prstGeom prst="rect">
            <a:avLst/>
          </a:prstGeom>
        </p:spPr>
        <p:txBody>
          <a:bodyPr wrap="square">
            <a:spAutoFit/>
          </a:bodyPr>
          <a:lstStyle/>
          <a:p>
            <a:pPr marL="228600" marR="3810" lvl="0" algn="just" defTabSz="914400">
              <a:lnSpc>
                <a:spcPct val="103000"/>
              </a:lnSpc>
              <a:spcBef>
                <a:spcPts val="1000"/>
              </a:spcBef>
              <a:spcAft>
                <a:spcPts val="600"/>
              </a:spcAft>
              <a:buSzPct val="67000"/>
            </a:pPr>
            <a:endParaRPr lang="fr-FR" sz="2800" b="1" dirty="0">
              <a:solidFill>
                <a:srgbClr val="000000"/>
              </a:solidFill>
              <a:latin typeface="Arial" panose="020B0604020202020204" pitchFamily="34" charset="0"/>
              <a:ea typeface="Arial" panose="020B0604020202020204" pitchFamily="34" charset="0"/>
            </a:endParaRPr>
          </a:p>
          <a:p>
            <a:pPr marL="228600" marR="3810" lvl="0" algn="just" defTabSz="914400">
              <a:lnSpc>
                <a:spcPct val="103000"/>
              </a:lnSpc>
              <a:spcBef>
                <a:spcPts val="1000"/>
              </a:spcBef>
              <a:spcAft>
                <a:spcPts val="600"/>
              </a:spcAft>
              <a:buSzPct val="67000"/>
            </a:pPr>
            <a:endParaRPr lang="fr-FR" sz="2800" dirty="0">
              <a:solidFill>
                <a:srgbClr val="000000"/>
              </a:solidFill>
              <a:latin typeface="Arial" panose="020B0604020202020204" pitchFamily="34" charset="0"/>
              <a:ea typeface="Arial" panose="020B0604020202020204" pitchFamily="34" charset="0"/>
            </a:endParaRPr>
          </a:p>
          <a:p>
            <a:pPr marL="228600" marR="3810" lvl="0" indent="1270" algn="just" defTabSz="914400">
              <a:lnSpc>
                <a:spcPct val="103000"/>
              </a:lnSpc>
              <a:spcBef>
                <a:spcPts val="1000"/>
              </a:spcBef>
              <a:spcAft>
                <a:spcPts val="600"/>
              </a:spcAft>
              <a:buSzPct val="67000"/>
              <a:buBlip>
                <a:blip r:embed="rId6"/>
              </a:buBlip>
            </a:pPr>
            <a:r>
              <a:rPr lang="fr-FR" sz="2800" dirty="0">
                <a:solidFill>
                  <a:srgbClr val="000000"/>
                </a:solidFill>
                <a:latin typeface="Arial" panose="020B0604020202020204" pitchFamily="34" charset="0"/>
                <a:ea typeface="Arial" panose="020B0604020202020204" pitchFamily="34" charset="0"/>
              </a:rPr>
              <a:t> </a:t>
            </a:r>
            <a:r>
              <a:rPr lang="fr-FR" sz="2800" b="1" dirty="0">
                <a:solidFill>
                  <a:srgbClr val="000000"/>
                </a:solidFill>
                <a:latin typeface="Arial" panose="020B0604020202020204" pitchFamily="34" charset="0"/>
                <a:ea typeface="Arial" panose="020B0604020202020204" pitchFamily="34" charset="0"/>
              </a:rPr>
              <a:t>Calendrier et rétroplanning </a:t>
            </a:r>
            <a:r>
              <a:rPr lang="fr-FR" sz="2800" dirty="0">
                <a:solidFill>
                  <a:srgbClr val="000000"/>
                </a:solidFill>
                <a:latin typeface="Arial" panose="020B0604020202020204" pitchFamily="34" charset="0"/>
                <a:ea typeface="Arial" panose="020B0604020202020204" pitchFamily="34" charset="0"/>
              </a:rPr>
              <a:t>de la conception, de la réalisation et de la mise en exploitation du projet et de ses productions ainsi que l’équipe projet pressentie </a:t>
            </a:r>
            <a:r>
              <a:rPr lang="fr-FR" sz="2800" b="1" dirty="0">
                <a:solidFill>
                  <a:srgbClr val="000000"/>
                </a:solidFill>
                <a:latin typeface="Arial" panose="020B0604020202020204" pitchFamily="34" charset="0"/>
                <a:ea typeface="Arial" panose="020B0604020202020204" pitchFamily="34" charset="0"/>
              </a:rPr>
              <a:t>/15 points </a:t>
            </a:r>
          </a:p>
          <a:p>
            <a:pPr marL="228600" marR="3810" lvl="0" algn="just" defTabSz="914400">
              <a:lnSpc>
                <a:spcPct val="103000"/>
              </a:lnSpc>
              <a:spcBef>
                <a:spcPts val="1000"/>
              </a:spcBef>
              <a:spcAft>
                <a:spcPts val="600"/>
              </a:spcAft>
              <a:buSzPct val="67000"/>
            </a:pPr>
            <a:endParaRPr lang="fr-FR" sz="2800" dirty="0">
              <a:solidFill>
                <a:srgbClr val="000000"/>
              </a:solidFill>
              <a:latin typeface="Arial" panose="020B0604020202020204" pitchFamily="34" charset="0"/>
              <a:ea typeface="Arial" panose="020B0604020202020204" pitchFamily="34" charset="0"/>
            </a:endParaRPr>
          </a:p>
          <a:p>
            <a:pPr marL="228600" marR="3810" lvl="0" indent="1270" algn="just" defTabSz="914400">
              <a:lnSpc>
                <a:spcPct val="103000"/>
              </a:lnSpc>
              <a:spcBef>
                <a:spcPts val="1000"/>
              </a:spcBef>
              <a:spcAft>
                <a:spcPts val="600"/>
              </a:spcAft>
              <a:buSzPct val="67000"/>
              <a:buBlip>
                <a:blip r:embed="rId6"/>
              </a:buBlip>
            </a:pPr>
            <a:r>
              <a:rPr lang="fr-FR" sz="2800" dirty="0">
                <a:solidFill>
                  <a:srgbClr val="000000"/>
                </a:solidFill>
                <a:latin typeface="Arial" panose="020B0604020202020204" pitchFamily="34" charset="0"/>
                <a:ea typeface="Arial" panose="020B0604020202020204" pitchFamily="34" charset="0"/>
              </a:rPr>
              <a:t> </a:t>
            </a:r>
            <a:r>
              <a:rPr lang="fr-FR" sz="2800" b="1" dirty="0">
                <a:solidFill>
                  <a:srgbClr val="000000"/>
                </a:solidFill>
                <a:latin typeface="Arial" panose="020B0604020202020204" pitchFamily="34" charset="0"/>
                <a:ea typeface="Arial" panose="020B0604020202020204" pitchFamily="34" charset="0"/>
              </a:rPr>
              <a:t>Perspectives de démultiplication,</a:t>
            </a:r>
            <a:r>
              <a:rPr lang="fr-FR" sz="2800" dirty="0">
                <a:solidFill>
                  <a:srgbClr val="000000"/>
                </a:solidFill>
                <a:latin typeface="Arial" panose="020B0604020202020204" pitchFamily="34" charset="0"/>
                <a:ea typeface="Arial" panose="020B0604020202020204" pitchFamily="34" charset="0"/>
              </a:rPr>
              <a:t> de diffusion et de valeur ajoutée du projet et de ses productions </a:t>
            </a:r>
            <a:r>
              <a:rPr lang="fr-FR" sz="2800" b="1" dirty="0">
                <a:solidFill>
                  <a:srgbClr val="000000"/>
                </a:solidFill>
                <a:latin typeface="Arial" panose="020B0604020202020204" pitchFamily="34" charset="0"/>
                <a:ea typeface="Arial" panose="020B0604020202020204" pitchFamily="34" charset="0"/>
              </a:rPr>
              <a:t>/25 points </a:t>
            </a:r>
          </a:p>
          <a:p>
            <a:pPr marL="228600" marR="3810" lvl="0" algn="just" defTabSz="914400">
              <a:lnSpc>
                <a:spcPct val="103000"/>
              </a:lnSpc>
              <a:spcBef>
                <a:spcPts val="1000"/>
              </a:spcBef>
              <a:spcAft>
                <a:spcPts val="600"/>
              </a:spcAft>
              <a:buSzPct val="67000"/>
            </a:pPr>
            <a:endParaRPr lang="fr-FR" sz="2800" dirty="0">
              <a:solidFill>
                <a:srgbClr val="000000"/>
              </a:solidFill>
              <a:latin typeface="Arial" panose="020B0604020202020204" pitchFamily="34" charset="0"/>
              <a:ea typeface="Arial" panose="020B0604020202020204" pitchFamily="34" charset="0"/>
            </a:endParaRPr>
          </a:p>
          <a:p>
            <a:pPr marL="228600" marR="3810" lvl="0" indent="1270" algn="just" defTabSz="914400">
              <a:lnSpc>
                <a:spcPct val="103000"/>
              </a:lnSpc>
              <a:spcBef>
                <a:spcPts val="1000"/>
              </a:spcBef>
              <a:spcAft>
                <a:spcPts val="600"/>
              </a:spcAft>
              <a:buSzPct val="67000"/>
              <a:buBlip>
                <a:blip r:embed="rId6"/>
              </a:buBlip>
            </a:pPr>
            <a:r>
              <a:rPr lang="fr-FR" sz="2800" dirty="0">
                <a:solidFill>
                  <a:srgbClr val="000000"/>
                </a:solidFill>
                <a:latin typeface="Arial" panose="020B0604020202020204" pitchFamily="34" charset="0"/>
                <a:ea typeface="Arial" panose="020B0604020202020204" pitchFamily="34" charset="0"/>
              </a:rPr>
              <a:t> </a:t>
            </a:r>
            <a:r>
              <a:rPr lang="fr-FR" sz="2800" b="1" dirty="0">
                <a:solidFill>
                  <a:srgbClr val="000000"/>
                </a:solidFill>
                <a:latin typeface="Arial" panose="020B0604020202020204" pitchFamily="34" charset="0"/>
                <a:ea typeface="Arial" panose="020B0604020202020204" pitchFamily="34" charset="0"/>
              </a:rPr>
              <a:t>Budget prévisionnel </a:t>
            </a:r>
            <a:r>
              <a:rPr lang="fr-FR" sz="2800" dirty="0">
                <a:solidFill>
                  <a:srgbClr val="000000"/>
                </a:solidFill>
                <a:latin typeface="Arial" panose="020B0604020202020204" pitchFamily="34" charset="0"/>
                <a:ea typeface="Arial" panose="020B0604020202020204" pitchFamily="34" charset="0"/>
              </a:rPr>
              <a:t>et éléments permettant de sécuriser le déploiement du projet y compris la part d’auto-financement/co-financement </a:t>
            </a:r>
            <a:r>
              <a:rPr lang="fr-FR" sz="2800" b="1" dirty="0">
                <a:solidFill>
                  <a:srgbClr val="000000"/>
                </a:solidFill>
                <a:latin typeface="Arial" panose="020B0604020202020204" pitchFamily="34" charset="0"/>
                <a:ea typeface="Arial" panose="020B0604020202020204" pitchFamily="34" charset="0"/>
              </a:rPr>
              <a:t>/25 points </a:t>
            </a:r>
          </a:p>
        </p:txBody>
      </p:sp>
      <p:sp>
        <p:nvSpPr>
          <p:cNvPr id="6" name="Rectangle: Rounded Corners 21">
            <a:extLst>
              <a:ext uri="{FF2B5EF4-FFF2-40B4-BE49-F238E27FC236}">
                <a16:creationId xmlns:a16="http://schemas.microsoft.com/office/drawing/2014/main" id="{598CDED9-CA96-47C7-9686-A0DABBDA2979}"/>
              </a:ext>
            </a:extLst>
          </p:cNvPr>
          <p:cNvSpPr/>
          <p:nvPr/>
        </p:nvSpPr>
        <p:spPr>
          <a:xfrm>
            <a:off x="2658988" y="375553"/>
            <a:ext cx="501677"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7</a:t>
            </a:r>
          </a:p>
        </p:txBody>
      </p:sp>
      <p:sp>
        <p:nvSpPr>
          <p:cNvPr id="7" name="Text Placeholder 1">
            <a:extLst>
              <a:ext uri="{FF2B5EF4-FFF2-40B4-BE49-F238E27FC236}">
                <a16:creationId xmlns:a16="http://schemas.microsoft.com/office/drawing/2014/main" id="{9A3A6B65-76EA-4ADE-A679-B7E1A187E511}"/>
              </a:ext>
            </a:extLst>
          </p:cNvPr>
          <p:cNvSpPr txBox="1">
            <a:spLocks/>
          </p:cNvSpPr>
          <p:nvPr/>
        </p:nvSpPr>
        <p:spPr>
          <a:xfrm>
            <a:off x="3254664" y="375552"/>
            <a:ext cx="12459924" cy="573458"/>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7">
                  <a:extLst>
                    <a:ext uri="{96DAC541-7B7A-43D3-8B79-37D633B846F1}">
                      <asvg:svgBlip xmlns:asvg="http://schemas.microsoft.com/office/drawing/2016/SVG/main" r:embed="rId8"/>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fr-FR" sz="2400" b="1" dirty="0">
                <a:solidFill>
                  <a:schemeClr val="bg2"/>
                </a:solidFill>
                <a:latin typeface="+mj-lt"/>
              </a:rPr>
              <a:t>CRITERES D’EVALUATION </a:t>
            </a:r>
            <a:r>
              <a:rPr lang="fr-FR" sz="2400" dirty="0">
                <a:solidFill>
                  <a:schemeClr val="bg2"/>
                </a:solidFill>
              </a:rPr>
              <a:t>POUR LA SELECTION DU PROJET (3/3)</a:t>
            </a:r>
          </a:p>
        </p:txBody>
      </p:sp>
      <p:pic>
        <p:nvPicPr>
          <p:cNvPr id="8" name="Image 7">
            <a:extLst>
              <a:ext uri="{FF2B5EF4-FFF2-40B4-BE49-F238E27FC236}">
                <a16:creationId xmlns:a16="http://schemas.microsoft.com/office/drawing/2014/main" id="{13F2DA58-8BE7-4EAA-9B35-99A68E73E176}"/>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14243293" y="258604"/>
            <a:ext cx="1471295" cy="1079500"/>
          </a:xfrm>
          <a:prstGeom prst="rect">
            <a:avLst/>
          </a:prstGeom>
          <a:noFill/>
          <a:ln>
            <a:noFill/>
          </a:ln>
        </p:spPr>
      </p:pic>
    </p:spTree>
    <p:extLst>
      <p:ext uri="{BB962C8B-B14F-4D97-AF65-F5344CB8AC3E}">
        <p14:creationId xmlns:p14="http://schemas.microsoft.com/office/powerpoint/2010/main" val="2848177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AABEC0B9-2401-4165-8B50-A879F07F2362}"/>
              </a:ext>
            </a:extLst>
          </p:cNvPr>
          <p:cNvGraphicFramePr>
            <a:graphicFrameLocks noChangeAspect="1"/>
          </p:cNvGraphicFramePr>
          <p:nvPr>
            <p:custDataLst>
              <p:tags r:id="rId2"/>
            </p:custDataLst>
          </p:nvPr>
        </p:nvGraphicFramePr>
        <p:xfrm>
          <a:off x="4700588" y="1588"/>
          <a:ext cx="1588" cy="1588"/>
        </p:xfrm>
        <a:graphic>
          <a:graphicData uri="http://schemas.openxmlformats.org/presentationml/2006/ole">
            <mc:AlternateContent xmlns:mc="http://schemas.openxmlformats.org/markup-compatibility/2006">
              <mc:Choice xmlns:v="urn:schemas-microsoft-com:vml" Requires="v">
                <p:oleObj spid="_x0000_s27651" name="think-cell Slide" r:id="rId4" imgW="383" imgH="384" progId="TCLayout.ActiveDocument.1">
                  <p:embed/>
                </p:oleObj>
              </mc:Choice>
              <mc:Fallback>
                <p:oleObj name="think-cell Slide" r:id="rId4" imgW="383" imgH="384" progId="TCLayout.ActiveDocument.1">
                  <p:embed/>
                  <p:pic>
                    <p:nvPicPr>
                      <p:cNvPr id="4" name="Object 3" hidden="1">
                        <a:extLst>
                          <a:ext uri="{FF2B5EF4-FFF2-40B4-BE49-F238E27FC236}">
                            <a16:creationId xmlns:a16="http://schemas.microsoft.com/office/drawing/2014/main" id="{AABEC0B9-2401-4165-8B50-A879F07F2362}"/>
                          </a:ext>
                        </a:extLst>
                      </p:cNvPr>
                      <p:cNvPicPr/>
                      <p:nvPr/>
                    </p:nvPicPr>
                    <p:blipFill>
                      <a:blip r:embed="rId5"/>
                      <a:stretch>
                        <a:fillRect/>
                      </a:stretch>
                    </p:blipFill>
                    <p:spPr>
                      <a:xfrm>
                        <a:off x="4700588" y="1588"/>
                        <a:ext cx="1588" cy="1588"/>
                      </a:xfrm>
                      <a:prstGeom prst="rect">
                        <a:avLst/>
                      </a:prstGeom>
                    </p:spPr>
                  </p:pic>
                </p:oleObj>
              </mc:Fallback>
            </mc:AlternateContent>
          </a:graphicData>
        </a:graphic>
      </p:graphicFrame>
      <p:sp>
        <p:nvSpPr>
          <p:cNvPr id="9" name="Rectangle 8">
            <a:extLst>
              <a:ext uri="{FF2B5EF4-FFF2-40B4-BE49-F238E27FC236}">
                <a16:creationId xmlns:a16="http://schemas.microsoft.com/office/drawing/2014/main" id="{E1517A1C-6E6A-403C-B3AC-B28B040A4F84}"/>
              </a:ext>
            </a:extLst>
          </p:cNvPr>
          <p:cNvSpPr/>
          <p:nvPr/>
        </p:nvSpPr>
        <p:spPr>
          <a:xfrm>
            <a:off x="1181100" y="1866898"/>
            <a:ext cx="13462000" cy="6569491"/>
          </a:xfrm>
          <a:prstGeom prst="rect">
            <a:avLst/>
          </a:prstGeom>
        </p:spPr>
        <p:txBody>
          <a:bodyPr wrap="square">
            <a:spAutoFit/>
          </a:bodyPr>
          <a:lstStyle/>
          <a:p>
            <a:pPr marL="228600" lvl="0" indent="-228600" algn="just" defTabSz="914400">
              <a:lnSpc>
                <a:spcPct val="80000"/>
              </a:lnSpc>
              <a:spcBef>
                <a:spcPts val="1000"/>
              </a:spcBef>
              <a:buSzPct val="67000"/>
              <a:buBlip>
                <a:blip r:embed="rId6"/>
              </a:buBlip>
            </a:pPr>
            <a:r>
              <a:rPr lang="fr-FR" sz="2800" dirty="0">
                <a:solidFill>
                  <a:srgbClr val="000000"/>
                </a:solidFill>
                <a:latin typeface="Arial" panose="020B0604020202020204" pitchFamily="34" charset="0"/>
                <a:ea typeface="Arial" panose="020B0604020202020204" pitchFamily="34" charset="0"/>
              </a:rPr>
              <a:t> </a:t>
            </a:r>
            <a:r>
              <a:rPr lang="fr-FR" sz="2800" dirty="0">
                <a:solidFill>
                  <a:srgbClr val="000000"/>
                </a:solidFill>
                <a:latin typeface="Arial" panose="020B0604020202020204" pitchFamily="34" charset="0"/>
              </a:rPr>
              <a:t>Le dossier complet de réponse doit comporter :</a:t>
            </a:r>
          </a:p>
          <a:p>
            <a:pPr marL="685800" lvl="1" indent="-228600" algn="just" defTabSz="914400">
              <a:lnSpc>
                <a:spcPct val="80000"/>
              </a:lnSpc>
              <a:spcBef>
                <a:spcPts val="1000"/>
              </a:spcBef>
              <a:buSzPct val="67000"/>
              <a:buBlip>
                <a:blip r:embed="rId6"/>
              </a:buBlip>
            </a:pPr>
            <a:r>
              <a:rPr lang="fr-FR" sz="2800" dirty="0">
                <a:solidFill>
                  <a:srgbClr val="000000"/>
                </a:solidFill>
                <a:latin typeface="Arial" panose="020B0604020202020204" pitchFamily="34" charset="0"/>
              </a:rPr>
              <a:t> </a:t>
            </a:r>
            <a:r>
              <a:rPr lang="fr-FR" sz="2800" b="1" dirty="0">
                <a:solidFill>
                  <a:srgbClr val="000000"/>
                </a:solidFill>
                <a:latin typeface="Arial" panose="020B0604020202020204" pitchFamily="34" charset="0"/>
              </a:rPr>
              <a:t>un dossier projet </a:t>
            </a:r>
            <a:r>
              <a:rPr lang="fr-FR" sz="2800" dirty="0">
                <a:solidFill>
                  <a:srgbClr val="000000"/>
                </a:solidFill>
                <a:latin typeface="Arial" panose="020B0604020202020204" pitchFamily="34" charset="0"/>
              </a:rPr>
              <a:t>intégrant </a:t>
            </a:r>
            <a:r>
              <a:rPr lang="fr-FR" sz="2800" dirty="0">
                <a:solidFill>
                  <a:srgbClr val="000000"/>
                </a:solidFill>
                <a:effectLst>
                  <a:outerShdw blurRad="38100" dist="38100" dir="2700000" algn="tl">
                    <a:srgbClr val="000000">
                      <a:alpha val="43137"/>
                    </a:srgbClr>
                  </a:outerShdw>
                </a:effectLst>
                <a:latin typeface="Arial" panose="020B0604020202020204" pitchFamily="34" charset="0"/>
              </a:rPr>
              <a:t>:</a:t>
            </a:r>
          </a:p>
          <a:p>
            <a:pPr lvl="0" algn="just" defTabSz="914400">
              <a:lnSpc>
                <a:spcPct val="80000"/>
              </a:lnSpc>
              <a:spcBef>
                <a:spcPts val="1000"/>
              </a:spcBef>
              <a:buSzPct val="67000"/>
            </a:pPr>
            <a:endParaRPr lang="fr-FR" sz="2800" dirty="0">
              <a:solidFill>
                <a:srgbClr val="000000"/>
              </a:solidFill>
              <a:latin typeface="Arial" panose="020B0604020202020204" pitchFamily="34" charset="0"/>
            </a:endParaRPr>
          </a:p>
          <a:p>
            <a:pPr marL="685800" lvl="1" indent="-228600" algn="just" defTabSz="914400">
              <a:lnSpc>
                <a:spcPct val="80000"/>
              </a:lnSpc>
              <a:spcBef>
                <a:spcPts val="500"/>
              </a:spcBef>
              <a:buSzPct val="57000"/>
              <a:buBlip>
                <a:blip r:embed="rId7"/>
              </a:buBlip>
            </a:pPr>
            <a:r>
              <a:rPr lang="fr-FR" sz="2800" dirty="0">
                <a:solidFill>
                  <a:srgbClr val="000000"/>
                </a:solidFill>
                <a:latin typeface="Arial" panose="020B0604020202020204" pitchFamily="34" charset="0"/>
              </a:rPr>
              <a:t>La présentation complète du projet;</a:t>
            </a:r>
          </a:p>
          <a:p>
            <a:pPr marL="685800" lvl="1" indent="-228600" algn="just" defTabSz="914400">
              <a:lnSpc>
                <a:spcPct val="80000"/>
              </a:lnSpc>
              <a:spcBef>
                <a:spcPts val="500"/>
              </a:spcBef>
              <a:buSzPct val="57000"/>
              <a:buBlip>
                <a:blip r:embed="rId7"/>
              </a:buBlip>
            </a:pPr>
            <a:r>
              <a:rPr lang="fr-FR" sz="2800" dirty="0">
                <a:solidFill>
                  <a:srgbClr val="000000"/>
                </a:solidFill>
                <a:latin typeface="Arial" panose="020B0604020202020204" pitchFamily="34" charset="0"/>
              </a:rPr>
              <a:t>L’équipe projet pressentie;</a:t>
            </a:r>
          </a:p>
          <a:p>
            <a:pPr marL="685800" lvl="1" indent="-228600" algn="just" defTabSz="914400">
              <a:lnSpc>
                <a:spcPct val="80000"/>
              </a:lnSpc>
              <a:spcBef>
                <a:spcPts val="500"/>
              </a:spcBef>
              <a:buSzPct val="57000"/>
              <a:buBlip>
                <a:blip r:embed="rId7"/>
              </a:buBlip>
            </a:pPr>
            <a:r>
              <a:rPr lang="fr-FR" sz="2800" dirty="0">
                <a:solidFill>
                  <a:srgbClr val="000000"/>
                </a:solidFill>
                <a:latin typeface="Arial" panose="020B0604020202020204" pitchFamily="34" charset="0"/>
              </a:rPr>
              <a:t>Un calendrier du projet et de ses actions;</a:t>
            </a:r>
          </a:p>
          <a:p>
            <a:pPr marL="685800" lvl="1" indent="-228600" algn="just" defTabSz="914400">
              <a:lnSpc>
                <a:spcPct val="80000"/>
              </a:lnSpc>
              <a:spcBef>
                <a:spcPts val="500"/>
              </a:spcBef>
              <a:buSzPct val="57000"/>
              <a:buBlip>
                <a:blip r:embed="rId7"/>
              </a:buBlip>
            </a:pPr>
            <a:r>
              <a:rPr lang="fr-FR" sz="2800" dirty="0">
                <a:solidFill>
                  <a:srgbClr val="000000"/>
                </a:solidFill>
                <a:latin typeface="Arial" panose="020B0604020202020204" pitchFamily="34" charset="0"/>
              </a:rPr>
              <a:t>Le budget détaillé (utiliser le modèle présenté en annexe du cahier des charges);</a:t>
            </a:r>
          </a:p>
          <a:p>
            <a:pPr marL="685800" lvl="1" indent="-228600" algn="just" defTabSz="914400">
              <a:lnSpc>
                <a:spcPct val="80000"/>
              </a:lnSpc>
              <a:spcBef>
                <a:spcPts val="500"/>
              </a:spcBef>
              <a:buSzPct val="57000"/>
              <a:buBlip>
                <a:blip r:embed="rId7"/>
              </a:buBlip>
            </a:pPr>
            <a:r>
              <a:rPr lang="fr-FR" sz="2800" dirty="0">
                <a:solidFill>
                  <a:srgbClr val="000000"/>
                </a:solidFill>
                <a:latin typeface="Arial" panose="020B0604020202020204" pitchFamily="34" charset="0"/>
              </a:rPr>
              <a:t>Le plan de financement;</a:t>
            </a:r>
          </a:p>
          <a:p>
            <a:pPr marL="685800" lvl="1" indent="-228600" algn="just" defTabSz="914400">
              <a:lnSpc>
                <a:spcPct val="80000"/>
              </a:lnSpc>
              <a:spcBef>
                <a:spcPts val="500"/>
              </a:spcBef>
              <a:buSzPct val="57000"/>
              <a:buBlip>
                <a:blip r:embed="rId7"/>
              </a:buBlip>
            </a:pPr>
            <a:r>
              <a:rPr lang="fr-FR" sz="2800" dirty="0">
                <a:solidFill>
                  <a:srgbClr val="000000"/>
                </a:solidFill>
                <a:latin typeface="Arial" panose="020B0604020202020204" pitchFamily="34" charset="0"/>
              </a:rPr>
              <a:t>La fiche synthétique du projet complété (utiliser le modèle présenté en annexe du CDC).</a:t>
            </a:r>
          </a:p>
          <a:p>
            <a:pPr marL="685800" lvl="1" indent="-228600" algn="just" defTabSz="914400">
              <a:lnSpc>
                <a:spcPct val="80000"/>
              </a:lnSpc>
              <a:spcBef>
                <a:spcPts val="500"/>
              </a:spcBef>
              <a:buSzPct val="57000"/>
              <a:buBlip>
                <a:blip r:embed="rId7"/>
              </a:buBlip>
            </a:pPr>
            <a:r>
              <a:rPr lang="fr-FR" sz="2800" dirty="0">
                <a:solidFill>
                  <a:srgbClr val="000000"/>
                </a:solidFill>
                <a:latin typeface="Arial" panose="020B0604020202020204" pitchFamily="34" charset="0"/>
              </a:rPr>
              <a:t>…</a:t>
            </a:r>
          </a:p>
          <a:p>
            <a:pPr lvl="0" algn="just" defTabSz="914400">
              <a:lnSpc>
                <a:spcPct val="80000"/>
              </a:lnSpc>
              <a:spcBef>
                <a:spcPts val="1000"/>
              </a:spcBef>
              <a:buSzPct val="67000"/>
            </a:pPr>
            <a:endParaRPr lang="fr-FR" sz="2800" b="1" dirty="0">
              <a:solidFill>
                <a:srgbClr val="000000"/>
              </a:solidFill>
              <a:latin typeface="Arial" panose="020B0604020202020204" pitchFamily="34" charset="0"/>
            </a:endParaRPr>
          </a:p>
          <a:p>
            <a:pPr marL="685800" lvl="1" indent="-228600" algn="just" defTabSz="914400">
              <a:lnSpc>
                <a:spcPct val="80000"/>
              </a:lnSpc>
              <a:spcBef>
                <a:spcPts val="1000"/>
              </a:spcBef>
              <a:buSzPct val="67000"/>
              <a:buBlip>
                <a:blip r:embed="rId6"/>
              </a:buBlip>
            </a:pPr>
            <a:r>
              <a:rPr lang="fr-FR" sz="2800" b="1" dirty="0">
                <a:solidFill>
                  <a:srgbClr val="000000"/>
                </a:solidFill>
                <a:latin typeface="Arial" panose="020B0604020202020204" pitchFamily="34" charset="0"/>
              </a:rPr>
              <a:t>les pièces administratives </a:t>
            </a:r>
            <a:r>
              <a:rPr lang="fr-FR" sz="2800" dirty="0">
                <a:solidFill>
                  <a:srgbClr val="000000"/>
                </a:solidFill>
                <a:latin typeface="Arial" panose="020B0604020202020204" pitchFamily="34" charset="0"/>
              </a:rPr>
              <a:t>demandées dans la partie 1 du règlement de consultation ainsi que dans l’espace Candidat du site www.appels-a-projets-cccabtp.fr</a:t>
            </a:r>
          </a:p>
        </p:txBody>
      </p:sp>
      <p:sp>
        <p:nvSpPr>
          <p:cNvPr id="6" name="Rectangle: Rounded Corners 23">
            <a:extLst>
              <a:ext uri="{FF2B5EF4-FFF2-40B4-BE49-F238E27FC236}">
                <a16:creationId xmlns:a16="http://schemas.microsoft.com/office/drawing/2014/main" id="{0A9A0311-5825-466E-B845-7D6A83A284C8}"/>
              </a:ext>
            </a:extLst>
          </p:cNvPr>
          <p:cNvSpPr/>
          <p:nvPr/>
        </p:nvSpPr>
        <p:spPr>
          <a:xfrm>
            <a:off x="2798688" y="272594"/>
            <a:ext cx="501677"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8</a:t>
            </a:r>
          </a:p>
        </p:txBody>
      </p:sp>
      <p:sp>
        <p:nvSpPr>
          <p:cNvPr id="7" name="Text Placeholder 1">
            <a:extLst>
              <a:ext uri="{FF2B5EF4-FFF2-40B4-BE49-F238E27FC236}">
                <a16:creationId xmlns:a16="http://schemas.microsoft.com/office/drawing/2014/main" id="{58D53EED-D4B5-4C86-AAD4-4552FEECF3F1}"/>
              </a:ext>
            </a:extLst>
          </p:cNvPr>
          <p:cNvSpPr txBox="1">
            <a:spLocks/>
          </p:cNvSpPr>
          <p:nvPr/>
        </p:nvSpPr>
        <p:spPr>
          <a:xfrm>
            <a:off x="3394364" y="272594"/>
            <a:ext cx="12459924" cy="573458"/>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8">
                  <a:extLst>
                    <a:ext uri="{96DAC541-7B7A-43D3-8B79-37D633B846F1}">
                      <asvg:svgBlip xmlns:asvg="http://schemas.microsoft.com/office/drawing/2016/SVG/main" r:embed="rId9"/>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R="3810" lvl="0" fontAlgn="base">
              <a:lnSpc>
                <a:spcPct val="150000"/>
              </a:lnSpc>
              <a:spcAft>
                <a:spcPts val="2850"/>
              </a:spcAft>
              <a:buClr>
                <a:srgbClr val="1D1D1B"/>
              </a:buClr>
              <a:buSzPts val="1200"/>
            </a:pPr>
            <a:r>
              <a:rPr lang="fr-FR" sz="2400" b="1" dirty="0">
                <a:solidFill>
                  <a:schemeClr val="bg2"/>
                </a:solidFill>
                <a:latin typeface="+mj-lt"/>
              </a:rPr>
              <a:t>CONSTITUTION </a:t>
            </a:r>
            <a:r>
              <a:rPr lang="fr-FR" sz="2400" dirty="0">
                <a:solidFill>
                  <a:schemeClr val="bg2"/>
                </a:solidFill>
              </a:rPr>
              <a:t>DES DOSSIERS DE RÉPONSES </a:t>
            </a:r>
          </a:p>
        </p:txBody>
      </p:sp>
      <p:pic>
        <p:nvPicPr>
          <p:cNvPr id="8" name="Image 7">
            <a:extLst>
              <a:ext uri="{FF2B5EF4-FFF2-40B4-BE49-F238E27FC236}">
                <a16:creationId xmlns:a16="http://schemas.microsoft.com/office/drawing/2014/main" id="{1CF2658C-E1BA-4ED9-B70B-E246FB775142}"/>
              </a:ext>
            </a:extLst>
          </p:cNvPr>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14382993" y="306300"/>
            <a:ext cx="1471295" cy="1079500"/>
          </a:xfrm>
          <a:prstGeom prst="rect">
            <a:avLst/>
          </a:prstGeom>
          <a:noFill/>
          <a:ln>
            <a:noFill/>
          </a:ln>
        </p:spPr>
      </p:pic>
    </p:spTree>
    <p:extLst>
      <p:ext uri="{BB962C8B-B14F-4D97-AF65-F5344CB8AC3E}">
        <p14:creationId xmlns:p14="http://schemas.microsoft.com/office/powerpoint/2010/main" val="2039667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9">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AABEC0B9-2401-4165-8B50-A879F07F2362}"/>
              </a:ext>
            </a:extLst>
          </p:cNvPr>
          <p:cNvGraphicFramePr>
            <a:graphicFrameLocks noChangeAspect="1"/>
          </p:cNvGraphicFramePr>
          <p:nvPr>
            <p:custDataLst>
              <p:tags r:id="rId2"/>
            </p:custDataLst>
          </p:nvPr>
        </p:nvGraphicFramePr>
        <p:xfrm>
          <a:off x="4700588" y="1588"/>
          <a:ext cx="1588" cy="1588"/>
        </p:xfrm>
        <a:graphic>
          <a:graphicData uri="http://schemas.openxmlformats.org/presentationml/2006/ole">
            <mc:AlternateContent xmlns:mc="http://schemas.openxmlformats.org/markup-compatibility/2006">
              <mc:Choice xmlns:v="urn:schemas-microsoft-com:vml" Requires="v">
                <p:oleObj spid="_x0000_s28675" name="think-cell Slide" r:id="rId4" imgW="383" imgH="384" progId="TCLayout.ActiveDocument.1">
                  <p:embed/>
                </p:oleObj>
              </mc:Choice>
              <mc:Fallback>
                <p:oleObj name="think-cell Slide" r:id="rId4" imgW="383" imgH="384" progId="TCLayout.ActiveDocument.1">
                  <p:embed/>
                  <p:pic>
                    <p:nvPicPr>
                      <p:cNvPr id="4" name="Object 3" hidden="1">
                        <a:extLst>
                          <a:ext uri="{FF2B5EF4-FFF2-40B4-BE49-F238E27FC236}">
                            <a16:creationId xmlns:a16="http://schemas.microsoft.com/office/drawing/2014/main" id="{AABEC0B9-2401-4165-8B50-A879F07F2362}"/>
                          </a:ext>
                        </a:extLst>
                      </p:cNvPr>
                      <p:cNvPicPr/>
                      <p:nvPr/>
                    </p:nvPicPr>
                    <p:blipFill>
                      <a:blip r:embed="rId5"/>
                      <a:stretch>
                        <a:fillRect/>
                      </a:stretch>
                    </p:blipFill>
                    <p:spPr>
                      <a:xfrm>
                        <a:off x="4700588" y="1588"/>
                        <a:ext cx="1588" cy="1588"/>
                      </a:xfrm>
                      <a:prstGeom prst="rect">
                        <a:avLst/>
                      </a:prstGeom>
                    </p:spPr>
                  </p:pic>
                </p:oleObj>
              </mc:Fallback>
            </mc:AlternateContent>
          </a:graphicData>
        </a:graphic>
      </p:graphicFrame>
      <p:sp>
        <p:nvSpPr>
          <p:cNvPr id="9" name="Rectangle 8">
            <a:extLst>
              <a:ext uri="{FF2B5EF4-FFF2-40B4-BE49-F238E27FC236}">
                <a16:creationId xmlns:a16="http://schemas.microsoft.com/office/drawing/2014/main" id="{E1517A1C-6E6A-403C-B3AC-B28B040A4F84}"/>
              </a:ext>
            </a:extLst>
          </p:cNvPr>
          <p:cNvSpPr/>
          <p:nvPr/>
        </p:nvSpPr>
        <p:spPr>
          <a:xfrm>
            <a:off x="1244600" y="2006598"/>
            <a:ext cx="13462000" cy="6032421"/>
          </a:xfrm>
          <a:prstGeom prst="rect">
            <a:avLst/>
          </a:prstGeom>
        </p:spPr>
        <p:txBody>
          <a:bodyPr wrap="square">
            <a:spAutoFit/>
          </a:bodyPr>
          <a:lstStyle/>
          <a:p>
            <a:pPr marL="228600" lvl="0" indent="-228600" algn="just" defTabSz="914400">
              <a:lnSpc>
                <a:spcPct val="80000"/>
              </a:lnSpc>
              <a:spcBef>
                <a:spcPts val="1000"/>
              </a:spcBef>
              <a:buSzPct val="67000"/>
              <a:buBlip>
                <a:blip r:embed="rId6"/>
              </a:buBlip>
            </a:pPr>
            <a:r>
              <a:rPr lang="fr-FR" sz="2800" dirty="0">
                <a:solidFill>
                  <a:srgbClr val="000000"/>
                </a:solidFill>
                <a:latin typeface="Arial" panose="020B0604020202020204" pitchFamily="34" charset="0"/>
              </a:rPr>
              <a:t>Les projets devront impérativement être </a:t>
            </a:r>
            <a:r>
              <a:rPr lang="fr-FR" sz="2800" b="1" dirty="0">
                <a:solidFill>
                  <a:srgbClr val="000000"/>
                </a:solidFill>
                <a:latin typeface="Arial" panose="020B0604020202020204" pitchFamily="34" charset="0"/>
              </a:rPr>
              <a:t>déposés complets sur la plateforme d’appels à projets du CCCA-BTP à l’adresse </a:t>
            </a:r>
            <a:r>
              <a:rPr lang="fr-FR" sz="2800" b="1" u="sng" dirty="0">
                <a:solidFill>
                  <a:srgbClr val="0070C0"/>
                </a:solidFill>
                <a:latin typeface="Arial" panose="020B0604020202020204" pitchFamily="34" charset="0"/>
                <a:hlinkClick r:id="rId7">
                  <a:extLst>
                    <a:ext uri="{A12FA001-AC4F-418D-AE19-62706E023703}">
                      <ahyp:hlinkClr xmlns:ahyp="http://schemas.microsoft.com/office/drawing/2018/hyperlinkcolor" val="tx"/>
                    </a:ext>
                  </a:extLst>
                </a:hlinkClick>
              </a:rPr>
              <a:t>www.appels-a-projets-cccabtp.fr</a:t>
            </a:r>
            <a:r>
              <a:rPr lang="fr-FR" sz="2800" b="1" u="sng" dirty="0">
                <a:solidFill>
                  <a:srgbClr val="0070C0"/>
                </a:solidFill>
                <a:latin typeface="Arial" panose="020B0604020202020204" pitchFamily="34" charset="0"/>
              </a:rPr>
              <a:t> </a:t>
            </a:r>
            <a:r>
              <a:rPr lang="fr-FR" sz="2800" dirty="0">
                <a:solidFill>
                  <a:srgbClr val="000000"/>
                </a:solidFill>
                <a:latin typeface="Arial" panose="020B0604020202020204" pitchFamily="34" charset="0"/>
              </a:rPr>
              <a:t>avant la date et l’heure d’échéance prévues pour chaque appel à projet.</a:t>
            </a:r>
          </a:p>
          <a:p>
            <a:pPr lvl="0" algn="just" defTabSz="914400">
              <a:lnSpc>
                <a:spcPct val="80000"/>
              </a:lnSpc>
              <a:spcBef>
                <a:spcPts val="1000"/>
              </a:spcBef>
              <a:buSzPct val="67000"/>
            </a:pPr>
            <a:endParaRPr lang="fr-FR" sz="2800" dirty="0">
              <a:solidFill>
                <a:srgbClr val="000000"/>
              </a:solidFill>
              <a:latin typeface="Arial" panose="020B0604020202020204" pitchFamily="34" charset="0"/>
            </a:endParaRPr>
          </a:p>
          <a:p>
            <a:pPr marL="228600" lvl="0" indent="-228600" algn="just" defTabSz="914400">
              <a:lnSpc>
                <a:spcPct val="80000"/>
              </a:lnSpc>
              <a:spcBef>
                <a:spcPts val="1000"/>
              </a:spcBef>
              <a:buSzPct val="67000"/>
              <a:buBlip>
                <a:blip r:embed="rId6"/>
              </a:buBlip>
            </a:pPr>
            <a:r>
              <a:rPr lang="fr-FR" sz="2800" dirty="0">
                <a:solidFill>
                  <a:srgbClr val="000000"/>
                </a:solidFill>
                <a:latin typeface="Arial" panose="020B0604020202020204" pitchFamily="34" charset="0"/>
              </a:rPr>
              <a:t>Après la date et l’heure prévues dans le cahier des charges et sur la plateforme, aucun dépôt ne pourra être fait, la plateforme ne l’autorisant pas. Aucun dossier envoyé par mail ni voie postale ne sera téléchargé ni étudié.</a:t>
            </a:r>
          </a:p>
          <a:p>
            <a:pPr lvl="0" algn="just" defTabSz="914400">
              <a:lnSpc>
                <a:spcPct val="80000"/>
              </a:lnSpc>
              <a:spcBef>
                <a:spcPts val="1000"/>
              </a:spcBef>
              <a:buSzPct val="67000"/>
            </a:pPr>
            <a:endParaRPr lang="fr-FR" sz="2800" dirty="0">
              <a:solidFill>
                <a:srgbClr val="000000"/>
              </a:solidFill>
              <a:latin typeface="Arial" panose="020B0604020202020204" pitchFamily="34" charset="0"/>
            </a:endParaRPr>
          </a:p>
          <a:p>
            <a:pPr marL="228600" lvl="0" indent="-228600" algn="just" defTabSz="914400">
              <a:lnSpc>
                <a:spcPct val="80000"/>
              </a:lnSpc>
              <a:spcBef>
                <a:spcPts val="1000"/>
              </a:spcBef>
              <a:buSzPct val="67000"/>
              <a:buBlip>
                <a:blip r:embed="rId6"/>
              </a:buBlip>
            </a:pPr>
            <a:r>
              <a:rPr lang="fr-FR" sz="2800" b="1" dirty="0">
                <a:solidFill>
                  <a:srgbClr val="000000"/>
                </a:solidFill>
                <a:latin typeface="Arial" panose="020B0604020202020204" pitchFamily="34" charset="0"/>
              </a:rPr>
              <a:t>Les documents financiers et administratifs demandés dans le cahier des charges devront être déposés sur l’Espace candidat de la plateforme d’appels à projets. </a:t>
            </a:r>
            <a:r>
              <a:rPr lang="fr-FR" sz="2800" dirty="0">
                <a:solidFill>
                  <a:srgbClr val="000000"/>
                </a:solidFill>
                <a:latin typeface="Arial" panose="020B0604020202020204" pitchFamily="34" charset="0"/>
              </a:rPr>
              <a:t>Chaque porteur de projet devra créer son Espace candidat pour pouvoir candidater aux appels à projets du CCCA-BTP. </a:t>
            </a:r>
          </a:p>
          <a:p>
            <a:pPr lvl="0" algn="just" defTabSz="914400">
              <a:lnSpc>
                <a:spcPct val="80000"/>
              </a:lnSpc>
              <a:spcBef>
                <a:spcPts val="1000"/>
              </a:spcBef>
              <a:buSzPct val="67000"/>
            </a:pPr>
            <a:endParaRPr lang="fr-FR" sz="2800" dirty="0">
              <a:solidFill>
                <a:srgbClr val="000000"/>
              </a:solidFill>
              <a:latin typeface="Arial" panose="020B0604020202020204" pitchFamily="34" charset="0"/>
            </a:endParaRPr>
          </a:p>
          <a:p>
            <a:pPr marL="228600" lvl="0" indent="-228600" algn="just" defTabSz="914400">
              <a:lnSpc>
                <a:spcPct val="80000"/>
              </a:lnSpc>
              <a:spcBef>
                <a:spcPts val="1000"/>
              </a:spcBef>
              <a:buSzPct val="67000"/>
              <a:buBlip>
                <a:blip r:embed="rId6"/>
              </a:buBlip>
            </a:pPr>
            <a:r>
              <a:rPr lang="fr-FR" sz="2800" dirty="0">
                <a:solidFill>
                  <a:srgbClr val="000000"/>
                </a:solidFill>
                <a:latin typeface="Arial" panose="020B0604020202020204" pitchFamily="34" charset="0"/>
              </a:rPr>
              <a:t>Un guide de création de l’Espace candidat est à disposition sur simple demande à l’adresse : </a:t>
            </a:r>
            <a:r>
              <a:rPr lang="fr-FR" sz="2800" u="sng" dirty="0">
                <a:solidFill>
                  <a:srgbClr val="0070C0"/>
                </a:solidFill>
                <a:latin typeface="Arial" panose="020B0604020202020204" pitchFamily="34" charset="0"/>
              </a:rPr>
              <a:t>cellule.aap@ccca-btp.fr </a:t>
            </a:r>
          </a:p>
        </p:txBody>
      </p:sp>
      <p:sp>
        <p:nvSpPr>
          <p:cNvPr id="6" name="Rectangle: Rounded Corners 23">
            <a:extLst>
              <a:ext uri="{FF2B5EF4-FFF2-40B4-BE49-F238E27FC236}">
                <a16:creationId xmlns:a16="http://schemas.microsoft.com/office/drawing/2014/main" id="{0A9A0311-5825-466E-B845-7D6A83A284C8}"/>
              </a:ext>
            </a:extLst>
          </p:cNvPr>
          <p:cNvSpPr/>
          <p:nvPr/>
        </p:nvSpPr>
        <p:spPr>
          <a:xfrm>
            <a:off x="2798688" y="272594"/>
            <a:ext cx="501677"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8</a:t>
            </a:r>
          </a:p>
        </p:txBody>
      </p:sp>
      <p:sp>
        <p:nvSpPr>
          <p:cNvPr id="7" name="Text Placeholder 1">
            <a:extLst>
              <a:ext uri="{FF2B5EF4-FFF2-40B4-BE49-F238E27FC236}">
                <a16:creationId xmlns:a16="http://schemas.microsoft.com/office/drawing/2014/main" id="{58D53EED-D4B5-4C86-AAD4-4552FEECF3F1}"/>
              </a:ext>
            </a:extLst>
          </p:cNvPr>
          <p:cNvSpPr txBox="1">
            <a:spLocks/>
          </p:cNvSpPr>
          <p:nvPr/>
        </p:nvSpPr>
        <p:spPr>
          <a:xfrm>
            <a:off x="3394364" y="272594"/>
            <a:ext cx="12459924" cy="573458"/>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8">
                  <a:extLst>
                    <a:ext uri="{96DAC541-7B7A-43D3-8B79-37D633B846F1}">
                      <asvg:svgBlip xmlns:asvg="http://schemas.microsoft.com/office/drawing/2016/SVG/main" r:embed="rId9"/>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R="3810" lvl="0" fontAlgn="base">
              <a:lnSpc>
                <a:spcPct val="150000"/>
              </a:lnSpc>
              <a:spcAft>
                <a:spcPts val="2850"/>
              </a:spcAft>
              <a:buClr>
                <a:srgbClr val="1D1D1B"/>
              </a:buClr>
              <a:buSzPts val="1200"/>
            </a:pPr>
            <a:r>
              <a:rPr lang="fr-FR" sz="2400" b="1" dirty="0">
                <a:solidFill>
                  <a:schemeClr val="bg2"/>
                </a:solidFill>
                <a:latin typeface="+mj-lt"/>
              </a:rPr>
              <a:t>CONSTITUTION </a:t>
            </a:r>
            <a:r>
              <a:rPr lang="fr-FR" sz="2400" dirty="0">
                <a:solidFill>
                  <a:schemeClr val="bg2"/>
                </a:solidFill>
              </a:rPr>
              <a:t>DES DOSSIERS DE RÉPONSES </a:t>
            </a:r>
            <a:r>
              <a:rPr lang="fr-FR" sz="2400" i="1" dirty="0">
                <a:solidFill>
                  <a:schemeClr val="bg2"/>
                </a:solidFill>
              </a:rPr>
              <a:t>(suite) </a:t>
            </a:r>
          </a:p>
        </p:txBody>
      </p:sp>
      <p:pic>
        <p:nvPicPr>
          <p:cNvPr id="8" name="Image 7">
            <a:extLst>
              <a:ext uri="{FF2B5EF4-FFF2-40B4-BE49-F238E27FC236}">
                <a16:creationId xmlns:a16="http://schemas.microsoft.com/office/drawing/2014/main" id="{7C1A8A99-CAD3-465E-A2F2-A3FF291408BE}"/>
              </a:ext>
            </a:extLst>
          </p:cNvPr>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14382993" y="306300"/>
            <a:ext cx="1471295" cy="1079500"/>
          </a:xfrm>
          <a:prstGeom prst="rect">
            <a:avLst/>
          </a:prstGeom>
          <a:noFill/>
          <a:ln>
            <a:noFill/>
          </a:ln>
        </p:spPr>
      </p:pic>
    </p:spTree>
    <p:extLst>
      <p:ext uri="{BB962C8B-B14F-4D97-AF65-F5344CB8AC3E}">
        <p14:creationId xmlns:p14="http://schemas.microsoft.com/office/powerpoint/2010/main" val="4190300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AABEC0B9-2401-4165-8B50-A879F07F2362}"/>
              </a:ext>
            </a:extLst>
          </p:cNvPr>
          <p:cNvGraphicFramePr>
            <a:graphicFrameLocks noChangeAspect="1"/>
          </p:cNvGraphicFramePr>
          <p:nvPr>
            <p:custDataLst>
              <p:tags r:id="rId2"/>
            </p:custDataLst>
          </p:nvPr>
        </p:nvGraphicFramePr>
        <p:xfrm>
          <a:off x="4700588" y="1588"/>
          <a:ext cx="1588" cy="1588"/>
        </p:xfrm>
        <a:graphic>
          <a:graphicData uri="http://schemas.openxmlformats.org/presentationml/2006/ole">
            <mc:AlternateContent xmlns:mc="http://schemas.openxmlformats.org/markup-compatibility/2006">
              <mc:Choice xmlns:v="urn:schemas-microsoft-com:vml" Requires="v">
                <p:oleObj spid="_x0000_s29699" name="think-cell Slide" r:id="rId4" imgW="383" imgH="384" progId="TCLayout.ActiveDocument.1">
                  <p:embed/>
                </p:oleObj>
              </mc:Choice>
              <mc:Fallback>
                <p:oleObj name="think-cell Slide" r:id="rId4" imgW="383" imgH="384" progId="TCLayout.ActiveDocument.1">
                  <p:embed/>
                  <p:pic>
                    <p:nvPicPr>
                      <p:cNvPr id="4" name="Object 3" hidden="1">
                        <a:extLst>
                          <a:ext uri="{FF2B5EF4-FFF2-40B4-BE49-F238E27FC236}">
                            <a16:creationId xmlns:a16="http://schemas.microsoft.com/office/drawing/2014/main" id="{AABEC0B9-2401-4165-8B50-A879F07F2362}"/>
                          </a:ext>
                        </a:extLst>
                      </p:cNvPr>
                      <p:cNvPicPr/>
                      <p:nvPr/>
                    </p:nvPicPr>
                    <p:blipFill>
                      <a:blip r:embed="rId5"/>
                      <a:stretch>
                        <a:fillRect/>
                      </a:stretch>
                    </p:blipFill>
                    <p:spPr>
                      <a:xfrm>
                        <a:off x="4700588" y="1588"/>
                        <a:ext cx="1588" cy="1588"/>
                      </a:xfrm>
                      <a:prstGeom prst="rect">
                        <a:avLst/>
                      </a:prstGeom>
                    </p:spPr>
                  </p:pic>
                </p:oleObj>
              </mc:Fallback>
            </mc:AlternateContent>
          </a:graphicData>
        </a:graphic>
      </p:graphicFrame>
      <p:sp>
        <p:nvSpPr>
          <p:cNvPr id="9" name="Rectangle 8">
            <a:extLst>
              <a:ext uri="{FF2B5EF4-FFF2-40B4-BE49-F238E27FC236}">
                <a16:creationId xmlns:a16="http://schemas.microsoft.com/office/drawing/2014/main" id="{E1517A1C-6E6A-403C-B3AC-B28B040A4F84}"/>
              </a:ext>
            </a:extLst>
          </p:cNvPr>
          <p:cNvSpPr/>
          <p:nvPr/>
        </p:nvSpPr>
        <p:spPr>
          <a:xfrm>
            <a:off x="1130300" y="1846125"/>
            <a:ext cx="13462000" cy="5451749"/>
          </a:xfrm>
          <a:prstGeom prst="rect">
            <a:avLst/>
          </a:prstGeom>
        </p:spPr>
        <p:txBody>
          <a:bodyPr wrap="square">
            <a:spAutoFit/>
          </a:bodyPr>
          <a:lstStyle/>
          <a:p>
            <a:pPr marL="228600" lvl="0" indent="-228600" defTabSz="914400">
              <a:lnSpc>
                <a:spcPct val="80000"/>
              </a:lnSpc>
              <a:spcBef>
                <a:spcPts val="1000"/>
              </a:spcBef>
              <a:buSzPct val="67000"/>
              <a:buBlip>
                <a:blip r:embed="rId6"/>
              </a:buBlip>
            </a:pPr>
            <a:r>
              <a:rPr lang="fr-FR" sz="3200" dirty="0">
                <a:solidFill>
                  <a:srgbClr val="000000"/>
                </a:solidFill>
                <a:latin typeface="Arial" panose="020B0604020202020204" pitchFamily="34" charset="0"/>
                <a:ea typeface="Arial" panose="020B0604020202020204" pitchFamily="34" charset="0"/>
              </a:rPr>
              <a:t> </a:t>
            </a:r>
            <a:r>
              <a:rPr lang="fr-FR" sz="3200" b="1" dirty="0">
                <a:solidFill>
                  <a:srgbClr val="000000"/>
                </a:solidFill>
                <a:latin typeface="Arial" panose="020B0604020202020204" pitchFamily="34" charset="0"/>
              </a:rPr>
              <a:t>Calendrier</a:t>
            </a:r>
            <a:endParaRPr lang="fr-FR" sz="3200" b="1" dirty="0">
              <a:solidFill>
                <a:srgbClr val="000000"/>
              </a:solidFill>
            </a:endParaRPr>
          </a:p>
          <a:p>
            <a:pPr marL="800100" lvl="1" indent="-342900" defTabSz="914400">
              <a:lnSpc>
                <a:spcPct val="80000"/>
              </a:lnSpc>
              <a:spcBef>
                <a:spcPts val="1000"/>
              </a:spcBef>
              <a:buSzPct val="67000"/>
              <a:buFont typeface="Arial" panose="020B0604020202020204" pitchFamily="34" charset="0"/>
              <a:buChar char="•"/>
            </a:pPr>
            <a:r>
              <a:rPr lang="fr-FR" sz="3200" dirty="0">
                <a:solidFill>
                  <a:srgbClr val="000000"/>
                </a:solidFill>
                <a:latin typeface="Arial" panose="020B0604020202020204" pitchFamily="34" charset="0"/>
              </a:rPr>
              <a:t>La commission de présélection : </a:t>
            </a:r>
            <a:r>
              <a:rPr lang="fr-FR" sz="3200" b="1" dirty="0">
                <a:solidFill>
                  <a:srgbClr val="000000"/>
                </a:solidFill>
                <a:latin typeface="Arial" panose="020B0604020202020204" pitchFamily="34" charset="0"/>
              </a:rPr>
              <a:t>19/11/2021</a:t>
            </a:r>
          </a:p>
          <a:p>
            <a:pPr marL="800100" lvl="1" indent="-342900" defTabSz="914400">
              <a:lnSpc>
                <a:spcPct val="80000"/>
              </a:lnSpc>
              <a:spcBef>
                <a:spcPts val="1000"/>
              </a:spcBef>
              <a:buSzPct val="67000"/>
              <a:buFont typeface="Arial" panose="020B0604020202020204" pitchFamily="34" charset="0"/>
              <a:buChar char="•"/>
            </a:pPr>
            <a:r>
              <a:rPr lang="fr-FR" sz="3200" dirty="0">
                <a:solidFill>
                  <a:srgbClr val="000000"/>
                </a:solidFill>
                <a:latin typeface="Arial" panose="020B0604020202020204" pitchFamily="34" charset="0"/>
              </a:rPr>
              <a:t>La présentation en GTP : </a:t>
            </a:r>
            <a:r>
              <a:rPr lang="fr-FR" sz="3200" b="1" dirty="0">
                <a:solidFill>
                  <a:srgbClr val="000000"/>
                </a:solidFill>
                <a:latin typeface="Arial" panose="020B0604020202020204" pitchFamily="34" charset="0"/>
              </a:rPr>
              <a:t>23/11/2021</a:t>
            </a:r>
          </a:p>
          <a:p>
            <a:pPr marL="800100" lvl="1" indent="-342900" defTabSz="914400">
              <a:lnSpc>
                <a:spcPct val="80000"/>
              </a:lnSpc>
              <a:spcBef>
                <a:spcPts val="1000"/>
              </a:spcBef>
              <a:buSzPct val="67000"/>
              <a:buFont typeface="Arial" panose="020B0604020202020204" pitchFamily="34" charset="0"/>
              <a:buChar char="•"/>
            </a:pPr>
            <a:r>
              <a:rPr lang="fr-FR" sz="3200" dirty="0">
                <a:solidFill>
                  <a:srgbClr val="000000"/>
                </a:solidFill>
                <a:latin typeface="Arial" panose="020B0604020202020204" pitchFamily="34" charset="0"/>
              </a:rPr>
              <a:t>La présentation en Conseil d’administration : </a:t>
            </a:r>
            <a:r>
              <a:rPr lang="fr-FR" sz="3200" b="1" dirty="0">
                <a:solidFill>
                  <a:schemeClr val="bg2"/>
                </a:solidFill>
                <a:latin typeface="Arial" panose="020B0604020202020204" pitchFamily="34" charset="0"/>
              </a:rPr>
              <a:t>14/12/2021</a:t>
            </a:r>
          </a:p>
          <a:p>
            <a:pPr marL="800100" lvl="1" indent="-342900" defTabSz="914400">
              <a:lnSpc>
                <a:spcPct val="80000"/>
              </a:lnSpc>
              <a:spcBef>
                <a:spcPts val="1000"/>
              </a:spcBef>
              <a:buSzPct val="67000"/>
              <a:buFont typeface="Arial" panose="020B0604020202020204" pitchFamily="34" charset="0"/>
              <a:buChar char="•"/>
            </a:pPr>
            <a:r>
              <a:rPr lang="fr-FR" sz="3200" dirty="0">
                <a:solidFill>
                  <a:srgbClr val="000000"/>
                </a:solidFill>
                <a:latin typeface="Arial" panose="020B0604020202020204" pitchFamily="34" charset="0"/>
              </a:rPr>
              <a:t>Une convention de subventionnement sera adressée pour signature</a:t>
            </a:r>
          </a:p>
          <a:p>
            <a:pPr lvl="1" defTabSz="914400">
              <a:lnSpc>
                <a:spcPct val="80000"/>
              </a:lnSpc>
              <a:spcBef>
                <a:spcPts val="1000"/>
              </a:spcBef>
              <a:buSzPct val="67000"/>
            </a:pPr>
            <a:endParaRPr lang="fr-FR" sz="3200" dirty="0">
              <a:solidFill>
                <a:srgbClr val="000000"/>
              </a:solidFill>
              <a:latin typeface="Arial" panose="020B0604020202020204" pitchFamily="34" charset="0"/>
            </a:endParaRPr>
          </a:p>
          <a:p>
            <a:pPr marL="228600" lvl="0" indent="-228600" defTabSz="914400">
              <a:lnSpc>
                <a:spcPct val="80000"/>
              </a:lnSpc>
              <a:spcBef>
                <a:spcPts val="1000"/>
              </a:spcBef>
              <a:buSzPct val="67000"/>
              <a:buBlip>
                <a:blip r:embed="rId6"/>
              </a:buBlip>
            </a:pPr>
            <a:r>
              <a:rPr lang="fr-FR" sz="3200" dirty="0">
                <a:solidFill>
                  <a:srgbClr val="000000"/>
                </a:solidFill>
                <a:latin typeface="Arial" panose="020B0604020202020204" pitchFamily="34" charset="0"/>
              </a:rPr>
              <a:t>  </a:t>
            </a:r>
            <a:r>
              <a:rPr lang="fr-FR" sz="3200" b="1" dirty="0">
                <a:solidFill>
                  <a:srgbClr val="000000"/>
                </a:solidFill>
                <a:latin typeface="Arial" panose="020B0604020202020204" pitchFamily="34" charset="0"/>
              </a:rPr>
              <a:t>Contact</a:t>
            </a:r>
            <a:endParaRPr lang="fr-FR" sz="3200" b="1" dirty="0">
              <a:solidFill>
                <a:schemeClr val="bg2"/>
              </a:solidFill>
              <a:latin typeface="Arial" panose="020B0604020202020204" pitchFamily="34" charset="0"/>
            </a:endParaRPr>
          </a:p>
          <a:p>
            <a:pPr marL="800100" lvl="1" indent="-342900" defTabSz="914400">
              <a:lnSpc>
                <a:spcPct val="80000"/>
              </a:lnSpc>
              <a:spcBef>
                <a:spcPts val="1000"/>
              </a:spcBef>
              <a:buSzPct val="67000"/>
              <a:buFont typeface="Arial" panose="020B0604020202020204" pitchFamily="34" charset="0"/>
              <a:buChar char="•"/>
            </a:pPr>
            <a:r>
              <a:rPr lang="fr-FR" sz="3200" dirty="0">
                <a:solidFill>
                  <a:schemeClr val="bg2"/>
                </a:solidFill>
                <a:latin typeface="Arial" panose="020B0604020202020204" pitchFamily="34" charset="0"/>
              </a:rPr>
              <a:t> </a:t>
            </a:r>
            <a:r>
              <a:rPr lang="fr-FR" sz="3200" u="sng" dirty="0">
                <a:solidFill>
                  <a:srgbClr val="0070C0"/>
                </a:solidFill>
                <a:latin typeface="Arial" panose="020B0604020202020204" pitchFamily="34" charset="0"/>
              </a:rPr>
              <a:t>cellule.aap@ccca-btp.fr </a:t>
            </a:r>
          </a:p>
          <a:p>
            <a:pPr marL="800100" lvl="1" indent="-342900" defTabSz="914400">
              <a:lnSpc>
                <a:spcPct val="80000"/>
              </a:lnSpc>
              <a:spcBef>
                <a:spcPts val="1000"/>
              </a:spcBef>
              <a:buSzPct val="67000"/>
              <a:buFont typeface="Arial" panose="020B0604020202020204" pitchFamily="34" charset="0"/>
              <a:buChar char="•"/>
            </a:pPr>
            <a:r>
              <a:rPr lang="fr-FR" sz="3200" dirty="0">
                <a:solidFill>
                  <a:schemeClr val="bg2"/>
                </a:solidFill>
                <a:latin typeface="Arial" panose="020B0604020202020204" pitchFamily="34" charset="0"/>
              </a:rPr>
              <a:t>Pour toute information relative à la création du compte, à la connexion et au dépôt matériel de votre </a:t>
            </a:r>
            <a:r>
              <a:rPr lang="fr-FR" sz="3200" dirty="0">
                <a:solidFill>
                  <a:srgbClr val="000000"/>
                </a:solidFill>
                <a:latin typeface="Arial" panose="020B0604020202020204" pitchFamily="34" charset="0"/>
              </a:rPr>
              <a:t>dossier sur la plateforme appels à projets, vous pouvez contacter : </a:t>
            </a:r>
            <a:r>
              <a:rPr lang="fr-FR" sz="3200" u="sng" dirty="0">
                <a:solidFill>
                  <a:srgbClr val="0070C0"/>
                </a:solidFill>
                <a:latin typeface="Arial" panose="020B0604020202020204" pitchFamily="34" charset="0"/>
              </a:rPr>
              <a:t>fanny.belguise@ccca-btp.fr</a:t>
            </a:r>
          </a:p>
        </p:txBody>
      </p:sp>
      <p:sp>
        <p:nvSpPr>
          <p:cNvPr id="8" name="Rectangle: Rounded Corners 23">
            <a:extLst>
              <a:ext uri="{FF2B5EF4-FFF2-40B4-BE49-F238E27FC236}">
                <a16:creationId xmlns:a16="http://schemas.microsoft.com/office/drawing/2014/main" id="{FD07B727-C466-4AD1-AA4D-7659ECEFE8C4}"/>
              </a:ext>
            </a:extLst>
          </p:cNvPr>
          <p:cNvSpPr/>
          <p:nvPr/>
        </p:nvSpPr>
        <p:spPr>
          <a:xfrm>
            <a:off x="2636500" y="326354"/>
            <a:ext cx="501677"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9</a:t>
            </a:r>
          </a:p>
        </p:txBody>
      </p:sp>
      <p:sp>
        <p:nvSpPr>
          <p:cNvPr id="10" name="Text Placeholder 1">
            <a:extLst>
              <a:ext uri="{FF2B5EF4-FFF2-40B4-BE49-F238E27FC236}">
                <a16:creationId xmlns:a16="http://schemas.microsoft.com/office/drawing/2014/main" id="{7FB7C9E8-F08B-4C67-9A29-45F36F0859D9}"/>
              </a:ext>
            </a:extLst>
          </p:cNvPr>
          <p:cNvSpPr txBox="1">
            <a:spLocks/>
          </p:cNvSpPr>
          <p:nvPr/>
        </p:nvSpPr>
        <p:spPr>
          <a:xfrm>
            <a:off x="3232176" y="326354"/>
            <a:ext cx="12459924" cy="573458"/>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7">
                  <a:extLst>
                    <a:ext uri="{96DAC541-7B7A-43D3-8B79-37D633B846F1}">
                      <asvg:svgBlip xmlns:asvg="http://schemas.microsoft.com/office/drawing/2016/SVG/main" r:embed="rId8"/>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R="3810" lvl="0" fontAlgn="base">
              <a:lnSpc>
                <a:spcPct val="150000"/>
              </a:lnSpc>
              <a:spcAft>
                <a:spcPts val="2850"/>
              </a:spcAft>
              <a:buClr>
                <a:srgbClr val="1D1D1B"/>
              </a:buClr>
              <a:buSzPts val="1200"/>
            </a:pPr>
            <a:r>
              <a:rPr lang="fr-FR" sz="2400" b="1" dirty="0">
                <a:solidFill>
                  <a:schemeClr val="bg2"/>
                </a:solidFill>
                <a:latin typeface="+mj-lt"/>
              </a:rPr>
              <a:t>CALENDRIER ET CONTACT</a:t>
            </a:r>
            <a:endParaRPr lang="fr-FR" sz="2400" dirty="0">
              <a:solidFill>
                <a:schemeClr val="bg2"/>
              </a:solidFill>
            </a:endParaRPr>
          </a:p>
        </p:txBody>
      </p:sp>
      <p:pic>
        <p:nvPicPr>
          <p:cNvPr id="6" name="Image 5">
            <a:extLst>
              <a:ext uri="{FF2B5EF4-FFF2-40B4-BE49-F238E27FC236}">
                <a16:creationId xmlns:a16="http://schemas.microsoft.com/office/drawing/2014/main" id="{FD6A4B3B-EE38-43C6-9F56-B50C57C2EA13}"/>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14592300" y="360060"/>
            <a:ext cx="1471295" cy="1079500"/>
          </a:xfrm>
          <a:prstGeom prst="rect">
            <a:avLst/>
          </a:prstGeom>
          <a:noFill/>
          <a:ln>
            <a:noFill/>
          </a:ln>
        </p:spPr>
      </p:pic>
    </p:spTree>
    <p:extLst>
      <p:ext uri="{BB962C8B-B14F-4D97-AF65-F5344CB8AC3E}">
        <p14:creationId xmlns:p14="http://schemas.microsoft.com/office/powerpoint/2010/main" val="28684978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470C2515-3169-4DAF-AB9B-10DA9CBFC31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831745" y="477197"/>
            <a:ext cx="3962679" cy="2907447"/>
          </a:xfrm>
          <a:prstGeom prst="rect">
            <a:avLst/>
          </a:prstGeom>
          <a:noFill/>
          <a:ln>
            <a:noFill/>
          </a:ln>
        </p:spPr>
      </p:pic>
      <p:sp>
        <p:nvSpPr>
          <p:cNvPr id="3" name="ZoneTexte 2">
            <a:extLst>
              <a:ext uri="{FF2B5EF4-FFF2-40B4-BE49-F238E27FC236}">
                <a16:creationId xmlns:a16="http://schemas.microsoft.com/office/drawing/2014/main" id="{4504AC61-10FB-4D9F-B523-219B004891A9}"/>
              </a:ext>
            </a:extLst>
          </p:cNvPr>
          <p:cNvSpPr txBox="1"/>
          <p:nvPr/>
        </p:nvSpPr>
        <p:spPr>
          <a:xfrm>
            <a:off x="6794500" y="3153811"/>
            <a:ext cx="2590800" cy="461665"/>
          </a:xfrm>
          <a:prstGeom prst="rect">
            <a:avLst/>
          </a:prstGeom>
          <a:solidFill>
            <a:schemeClr val="tx2"/>
          </a:solidFill>
        </p:spPr>
        <p:txBody>
          <a:bodyPr wrap="square" rtlCol="0">
            <a:spAutoFit/>
          </a:bodyPr>
          <a:lstStyle/>
          <a:p>
            <a:r>
              <a:rPr lang="fr-FR" sz="2400" b="1" dirty="0">
                <a:solidFill>
                  <a:schemeClr val="bg2"/>
                </a:solidFill>
              </a:rPr>
              <a:t>www.ccca-btp.fr</a:t>
            </a:r>
          </a:p>
        </p:txBody>
      </p:sp>
      <p:sp>
        <p:nvSpPr>
          <p:cNvPr id="4" name="ZoneTexte 3">
            <a:extLst>
              <a:ext uri="{FF2B5EF4-FFF2-40B4-BE49-F238E27FC236}">
                <a16:creationId xmlns:a16="http://schemas.microsoft.com/office/drawing/2014/main" id="{B197DBDA-2F4D-47BB-A064-8F9EEAF64672}"/>
              </a:ext>
            </a:extLst>
          </p:cNvPr>
          <p:cNvSpPr txBox="1"/>
          <p:nvPr/>
        </p:nvSpPr>
        <p:spPr>
          <a:xfrm>
            <a:off x="6832600" y="5528525"/>
            <a:ext cx="2590800" cy="461665"/>
          </a:xfrm>
          <a:prstGeom prst="rect">
            <a:avLst/>
          </a:prstGeom>
          <a:solidFill>
            <a:schemeClr val="tx2"/>
          </a:solidFill>
        </p:spPr>
        <p:txBody>
          <a:bodyPr wrap="square" rtlCol="0">
            <a:spAutoFit/>
          </a:bodyPr>
          <a:lstStyle/>
          <a:p>
            <a:endParaRPr lang="fr-FR" sz="2400" b="1" dirty="0">
              <a:solidFill>
                <a:schemeClr val="bg2"/>
              </a:solidFill>
            </a:endParaRPr>
          </a:p>
        </p:txBody>
      </p:sp>
    </p:spTree>
    <p:extLst>
      <p:ext uri="{BB962C8B-B14F-4D97-AF65-F5344CB8AC3E}">
        <p14:creationId xmlns:p14="http://schemas.microsoft.com/office/powerpoint/2010/main" val="17610198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AABEC0B9-2401-4165-8B50-A879F07F2362}"/>
              </a:ext>
            </a:extLst>
          </p:cNvPr>
          <p:cNvGraphicFramePr>
            <a:graphicFrameLocks noChangeAspect="1"/>
          </p:cNvGraphicFramePr>
          <p:nvPr>
            <p:custDataLst>
              <p:tags r:id="rId2"/>
            </p:custDataLst>
          </p:nvPr>
        </p:nvGraphicFramePr>
        <p:xfrm>
          <a:off x="4700588" y="1588"/>
          <a:ext cx="1588" cy="1588"/>
        </p:xfrm>
        <a:graphic>
          <a:graphicData uri="http://schemas.openxmlformats.org/presentationml/2006/ole">
            <mc:AlternateContent xmlns:mc="http://schemas.openxmlformats.org/markup-compatibility/2006">
              <mc:Choice xmlns:v="urn:schemas-microsoft-com:vml" Requires="v">
                <p:oleObj spid="_x0000_s16387" name="think-cell Slide" r:id="rId4" imgW="383" imgH="384" progId="TCLayout.ActiveDocument.1">
                  <p:embed/>
                </p:oleObj>
              </mc:Choice>
              <mc:Fallback>
                <p:oleObj name="think-cell Slide" r:id="rId4" imgW="383" imgH="384" progId="TCLayout.ActiveDocument.1">
                  <p:embed/>
                  <p:pic>
                    <p:nvPicPr>
                      <p:cNvPr id="4" name="Object 3" hidden="1">
                        <a:extLst>
                          <a:ext uri="{FF2B5EF4-FFF2-40B4-BE49-F238E27FC236}">
                            <a16:creationId xmlns:a16="http://schemas.microsoft.com/office/drawing/2014/main" id="{AABEC0B9-2401-4165-8B50-A879F07F2362}"/>
                          </a:ext>
                        </a:extLst>
                      </p:cNvPr>
                      <p:cNvPicPr/>
                      <p:nvPr/>
                    </p:nvPicPr>
                    <p:blipFill>
                      <a:blip r:embed="rId5"/>
                      <a:stretch>
                        <a:fillRect/>
                      </a:stretch>
                    </p:blipFill>
                    <p:spPr>
                      <a:xfrm>
                        <a:off x="4700588" y="1588"/>
                        <a:ext cx="1588" cy="1588"/>
                      </a:xfrm>
                      <a:prstGeom prst="rect">
                        <a:avLst/>
                      </a:prstGeom>
                    </p:spPr>
                  </p:pic>
                </p:oleObj>
              </mc:Fallback>
            </mc:AlternateContent>
          </a:graphicData>
        </a:graphic>
      </p:graphicFrame>
      <p:sp>
        <p:nvSpPr>
          <p:cNvPr id="3" name="Title 2">
            <a:extLst>
              <a:ext uri="{FF2B5EF4-FFF2-40B4-BE49-F238E27FC236}">
                <a16:creationId xmlns:a16="http://schemas.microsoft.com/office/drawing/2014/main" id="{B6D29292-44C2-4720-A0BA-BF33D49987EC}"/>
              </a:ext>
            </a:extLst>
          </p:cNvPr>
          <p:cNvSpPr>
            <a:spLocks noGrp="1"/>
          </p:cNvSpPr>
          <p:nvPr>
            <p:ph type="title"/>
          </p:nvPr>
        </p:nvSpPr>
        <p:spPr>
          <a:xfrm>
            <a:off x="1272914" y="334526"/>
            <a:ext cx="13710177" cy="609398"/>
          </a:xfrm>
        </p:spPr>
        <p:txBody>
          <a:bodyPr/>
          <a:lstStyle/>
          <a:p>
            <a:r>
              <a:rPr lang="fr-FR" dirty="0"/>
              <a:t>SOMMAIRE</a:t>
            </a:r>
          </a:p>
        </p:txBody>
      </p:sp>
      <p:sp>
        <p:nvSpPr>
          <p:cNvPr id="11" name="Rectangle: Rounded Corners 10">
            <a:extLst>
              <a:ext uri="{FF2B5EF4-FFF2-40B4-BE49-F238E27FC236}">
                <a16:creationId xmlns:a16="http://schemas.microsoft.com/office/drawing/2014/main" id="{CFDE09C9-7445-4F4B-8A94-37630E75C649}"/>
              </a:ext>
            </a:extLst>
          </p:cNvPr>
          <p:cNvSpPr/>
          <p:nvPr/>
        </p:nvSpPr>
        <p:spPr>
          <a:xfrm>
            <a:off x="1917700" y="2491124"/>
            <a:ext cx="501677"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1</a:t>
            </a:r>
          </a:p>
        </p:txBody>
      </p:sp>
      <p:sp>
        <p:nvSpPr>
          <p:cNvPr id="14" name="Rectangle: Rounded Corners 13">
            <a:extLst>
              <a:ext uri="{FF2B5EF4-FFF2-40B4-BE49-F238E27FC236}">
                <a16:creationId xmlns:a16="http://schemas.microsoft.com/office/drawing/2014/main" id="{75D5B741-7BC4-4FD3-9B1C-5875C9994639}"/>
              </a:ext>
            </a:extLst>
          </p:cNvPr>
          <p:cNvSpPr/>
          <p:nvPr/>
        </p:nvSpPr>
        <p:spPr>
          <a:xfrm>
            <a:off x="1917699" y="3261616"/>
            <a:ext cx="533953"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2</a:t>
            </a:r>
          </a:p>
        </p:txBody>
      </p:sp>
      <p:sp>
        <p:nvSpPr>
          <p:cNvPr id="15" name="Text Placeholder 1">
            <a:extLst>
              <a:ext uri="{FF2B5EF4-FFF2-40B4-BE49-F238E27FC236}">
                <a16:creationId xmlns:a16="http://schemas.microsoft.com/office/drawing/2014/main" id="{C7433B63-249F-41B1-9AE1-5E813B30FF30}"/>
              </a:ext>
            </a:extLst>
          </p:cNvPr>
          <p:cNvSpPr txBox="1">
            <a:spLocks/>
          </p:cNvSpPr>
          <p:nvPr/>
        </p:nvSpPr>
        <p:spPr>
          <a:xfrm>
            <a:off x="2494722" y="3253989"/>
            <a:ext cx="6664994" cy="573458"/>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6">
                  <a:extLst>
                    <a:ext uri="{96DAC541-7B7A-43D3-8B79-37D633B846F1}">
                      <asvg:svgBlip xmlns:asvg="http://schemas.microsoft.com/office/drawing/2016/SVG/main" r:embed="rId7"/>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fr-FR" sz="1900" b="1" dirty="0">
                <a:solidFill>
                  <a:schemeClr val="bg2"/>
                </a:solidFill>
                <a:latin typeface="+mj-lt"/>
              </a:rPr>
              <a:t>OBJECTIFS </a:t>
            </a:r>
            <a:r>
              <a:rPr lang="fr-FR" sz="1900" dirty="0">
                <a:solidFill>
                  <a:schemeClr val="bg2"/>
                </a:solidFill>
              </a:rPr>
              <a:t>DE L’APPEL À PROJETS</a:t>
            </a:r>
          </a:p>
        </p:txBody>
      </p:sp>
      <p:sp>
        <p:nvSpPr>
          <p:cNvPr id="16" name="Rectangle: Rounded Corners 15">
            <a:extLst>
              <a:ext uri="{FF2B5EF4-FFF2-40B4-BE49-F238E27FC236}">
                <a16:creationId xmlns:a16="http://schemas.microsoft.com/office/drawing/2014/main" id="{F27E2252-FF70-449F-85C4-3CE2EBC69703}"/>
              </a:ext>
            </a:extLst>
          </p:cNvPr>
          <p:cNvSpPr/>
          <p:nvPr/>
        </p:nvSpPr>
        <p:spPr>
          <a:xfrm>
            <a:off x="1917699" y="4032108"/>
            <a:ext cx="501677"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3</a:t>
            </a:r>
          </a:p>
        </p:txBody>
      </p:sp>
      <p:sp>
        <p:nvSpPr>
          <p:cNvPr id="18" name="Rectangle: Rounded Corners 17">
            <a:extLst>
              <a:ext uri="{FF2B5EF4-FFF2-40B4-BE49-F238E27FC236}">
                <a16:creationId xmlns:a16="http://schemas.microsoft.com/office/drawing/2014/main" id="{5022D2B5-38E0-498C-9A8D-2F726EFD7EE3}"/>
              </a:ext>
            </a:extLst>
          </p:cNvPr>
          <p:cNvSpPr/>
          <p:nvPr/>
        </p:nvSpPr>
        <p:spPr>
          <a:xfrm>
            <a:off x="1917694" y="4802600"/>
            <a:ext cx="560459"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4</a:t>
            </a:r>
          </a:p>
        </p:txBody>
      </p:sp>
      <p:sp>
        <p:nvSpPr>
          <p:cNvPr id="20" name="Rectangle: Rounded Corners 19">
            <a:extLst>
              <a:ext uri="{FF2B5EF4-FFF2-40B4-BE49-F238E27FC236}">
                <a16:creationId xmlns:a16="http://schemas.microsoft.com/office/drawing/2014/main" id="{3CED4334-0809-458F-BD66-9954D5B41788}"/>
              </a:ext>
            </a:extLst>
          </p:cNvPr>
          <p:cNvSpPr/>
          <p:nvPr/>
        </p:nvSpPr>
        <p:spPr>
          <a:xfrm>
            <a:off x="1917694" y="5573092"/>
            <a:ext cx="501677"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5</a:t>
            </a:r>
          </a:p>
        </p:txBody>
      </p:sp>
      <p:sp>
        <p:nvSpPr>
          <p:cNvPr id="21" name="Text Placeholder 1">
            <a:extLst>
              <a:ext uri="{FF2B5EF4-FFF2-40B4-BE49-F238E27FC236}">
                <a16:creationId xmlns:a16="http://schemas.microsoft.com/office/drawing/2014/main" id="{64D8AE6A-3E56-42B2-85C8-B1FEF7104B14}"/>
              </a:ext>
            </a:extLst>
          </p:cNvPr>
          <p:cNvSpPr txBox="1">
            <a:spLocks/>
          </p:cNvSpPr>
          <p:nvPr/>
        </p:nvSpPr>
        <p:spPr>
          <a:xfrm>
            <a:off x="2451646" y="4795196"/>
            <a:ext cx="5779483" cy="573458"/>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6">
                  <a:extLst>
                    <a:ext uri="{96DAC541-7B7A-43D3-8B79-37D633B846F1}">
                      <asvg:svgBlip xmlns:asvg="http://schemas.microsoft.com/office/drawing/2016/SVG/main" r:embed="rId7"/>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fr-FR" sz="1900" b="1" dirty="0">
                <a:solidFill>
                  <a:schemeClr val="bg2"/>
                </a:solidFill>
                <a:latin typeface="+mj-lt"/>
              </a:rPr>
              <a:t>BÉNÉFICIAIRES DES PROJETS</a:t>
            </a:r>
            <a:endParaRPr lang="fr-FR" sz="1900" dirty="0">
              <a:solidFill>
                <a:schemeClr val="bg2"/>
              </a:solidFill>
            </a:endParaRPr>
          </a:p>
        </p:txBody>
      </p:sp>
      <p:sp>
        <p:nvSpPr>
          <p:cNvPr id="22" name="Rectangle: Rounded Corners 21">
            <a:extLst>
              <a:ext uri="{FF2B5EF4-FFF2-40B4-BE49-F238E27FC236}">
                <a16:creationId xmlns:a16="http://schemas.microsoft.com/office/drawing/2014/main" id="{0CDCBDA3-E447-4D02-AB31-45CEE10AF53A}"/>
              </a:ext>
            </a:extLst>
          </p:cNvPr>
          <p:cNvSpPr/>
          <p:nvPr/>
        </p:nvSpPr>
        <p:spPr>
          <a:xfrm>
            <a:off x="1917696" y="6343584"/>
            <a:ext cx="511467" cy="486137"/>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6</a:t>
            </a:r>
          </a:p>
        </p:txBody>
      </p:sp>
      <p:sp>
        <p:nvSpPr>
          <p:cNvPr id="24" name="Rectangle: Rounded Corners 23">
            <a:extLst>
              <a:ext uri="{FF2B5EF4-FFF2-40B4-BE49-F238E27FC236}">
                <a16:creationId xmlns:a16="http://schemas.microsoft.com/office/drawing/2014/main" id="{9C214640-14C9-4918-BEEF-DF202C1B0465}"/>
              </a:ext>
            </a:extLst>
          </p:cNvPr>
          <p:cNvSpPr/>
          <p:nvPr/>
        </p:nvSpPr>
        <p:spPr>
          <a:xfrm>
            <a:off x="1917695" y="7026757"/>
            <a:ext cx="501677"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7</a:t>
            </a:r>
          </a:p>
        </p:txBody>
      </p:sp>
      <p:sp>
        <p:nvSpPr>
          <p:cNvPr id="26" name="Text Placeholder 1">
            <a:extLst>
              <a:ext uri="{FF2B5EF4-FFF2-40B4-BE49-F238E27FC236}">
                <a16:creationId xmlns:a16="http://schemas.microsoft.com/office/drawing/2014/main" id="{15A361FC-E06E-46E1-B82A-51DA9945AE92}"/>
              </a:ext>
            </a:extLst>
          </p:cNvPr>
          <p:cNvSpPr txBox="1">
            <a:spLocks/>
          </p:cNvSpPr>
          <p:nvPr/>
        </p:nvSpPr>
        <p:spPr>
          <a:xfrm>
            <a:off x="2547435" y="1322814"/>
            <a:ext cx="11736706" cy="609398"/>
          </a:xfrm>
          <a:prstGeom prst="roundRect">
            <a:avLst>
              <a:gd name="adj" fmla="val 6865"/>
            </a:avLst>
          </a:prstGeom>
          <a:solidFill>
            <a:schemeClr val="accent1"/>
          </a:solidFill>
          <a:ln>
            <a:noFill/>
          </a:ln>
        </p:spPr>
        <p:txBody>
          <a:bodyPr vert="horz" wrap="none" lIns="108000" tIns="108000" rIns="108000" bIns="108000"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6">
                  <a:extLst>
                    <a:ext uri="{96DAC541-7B7A-43D3-8B79-37D633B846F1}">
                      <asvg:svgBlip xmlns:asvg="http://schemas.microsoft.com/office/drawing/2016/SVG/main" r:embed="rId7"/>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endParaRPr lang="fr-FR" sz="2400" b="1" dirty="0">
              <a:solidFill>
                <a:schemeClr val="bg2"/>
              </a:solidFill>
              <a:latin typeface="+mj-lt"/>
            </a:endParaRPr>
          </a:p>
          <a:p>
            <a:pPr algn="ctr"/>
            <a:r>
              <a:rPr lang="fr-FR" sz="2400" b="1" dirty="0">
                <a:solidFill>
                  <a:schemeClr val="bg2"/>
                </a:solidFill>
                <a:latin typeface="+mj-lt"/>
              </a:rPr>
              <a:t>Rappel de la thématique du projet </a:t>
            </a:r>
          </a:p>
          <a:p>
            <a:pPr algn="ctr"/>
            <a:r>
              <a:rPr lang="fr-FR" sz="3200" b="1" dirty="0">
                <a:solidFill>
                  <a:schemeClr val="bg2"/>
                </a:solidFill>
              </a:rPr>
              <a:t>Mettre en place la mobilité longue des apprentis de niveaux 3 et 4</a:t>
            </a:r>
          </a:p>
          <a:p>
            <a:pPr algn="ctr"/>
            <a:endParaRPr lang="fr-FR" sz="2400" dirty="0">
              <a:solidFill>
                <a:schemeClr val="bg2"/>
              </a:solidFill>
            </a:endParaRPr>
          </a:p>
        </p:txBody>
      </p:sp>
      <p:sp>
        <p:nvSpPr>
          <p:cNvPr id="27" name="Rectangle: Rounded Corners 23">
            <a:extLst>
              <a:ext uri="{FF2B5EF4-FFF2-40B4-BE49-F238E27FC236}">
                <a16:creationId xmlns:a16="http://schemas.microsoft.com/office/drawing/2014/main" id="{69BEAEE7-4106-4F19-BC4A-27D56710FDCC}"/>
              </a:ext>
            </a:extLst>
          </p:cNvPr>
          <p:cNvSpPr/>
          <p:nvPr/>
        </p:nvSpPr>
        <p:spPr>
          <a:xfrm>
            <a:off x="1917694" y="7797249"/>
            <a:ext cx="501182"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8</a:t>
            </a:r>
          </a:p>
        </p:txBody>
      </p:sp>
      <p:sp>
        <p:nvSpPr>
          <p:cNvPr id="30" name="Text Placeholder 1">
            <a:extLst>
              <a:ext uri="{FF2B5EF4-FFF2-40B4-BE49-F238E27FC236}">
                <a16:creationId xmlns:a16="http://schemas.microsoft.com/office/drawing/2014/main" id="{6718043D-1907-40FE-8140-63D1537BFB62}"/>
              </a:ext>
            </a:extLst>
          </p:cNvPr>
          <p:cNvSpPr txBox="1">
            <a:spLocks/>
          </p:cNvSpPr>
          <p:nvPr/>
        </p:nvSpPr>
        <p:spPr>
          <a:xfrm>
            <a:off x="2457045" y="2491124"/>
            <a:ext cx="7674515" cy="573458"/>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6">
                  <a:extLst>
                    <a:ext uri="{96DAC541-7B7A-43D3-8B79-37D633B846F1}">
                      <asvg:svgBlip xmlns:asvg="http://schemas.microsoft.com/office/drawing/2016/SVG/main" r:embed="rId7"/>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R="3810" lvl="0" algn="just" fontAlgn="base">
              <a:lnSpc>
                <a:spcPct val="150000"/>
              </a:lnSpc>
              <a:spcAft>
                <a:spcPts val="2445"/>
              </a:spcAft>
              <a:buClr>
                <a:srgbClr val="1D1D1B"/>
              </a:buClr>
              <a:buSzPts val="1200"/>
            </a:pPr>
            <a:r>
              <a:rPr lang="fr-FR" sz="1900" b="1" dirty="0">
                <a:solidFill>
                  <a:schemeClr val="bg2"/>
                </a:solidFill>
                <a:latin typeface="+mj-lt"/>
              </a:rPr>
              <a:t>PRÉSENTATION</a:t>
            </a:r>
            <a:r>
              <a:rPr lang="fr-FR" sz="2000" b="1" dirty="0">
                <a:solidFill>
                  <a:srgbClr val="1D1D1B"/>
                </a:solidFill>
                <a:uFill>
                  <a:solidFill>
                    <a:srgbClr val="000000"/>
                  </a:solidFill>
                </a:uFill>
                <a:latin typeface="Arial" panose="020B0604020202020204" pitchFamily="34" charset="0"/>
                <a:ea typeface="Arial" panose="020B0604020202020204" pitchFamily="34" charset="0"/>
                <a:cs typeface="Arial" panose="020B0604020202020204" pitchFamily="34" charset="0"/>
              </a:rPr>
              <a:t> </a:t>
            </a:r>
            <a:r>
              <a:rPr lang="fr-FR" sz="1900" dirty="0">
                <a:solidFill>
                  <a:schemeClr val="bg2"/>
                </a:solidFill>
              </a:rPr>
              <a:t>DU CCCA-BTP ET DES APPELS À PROJETS </a:t>
            </a:r>
          </a:p>
        </p:txBody>
      </p:sp>
      <p:sp>
        <p:nvSpPr>
          <p:cNvPr id="31" name="Text Placeholder 1">
            <a:extLst>
              <a:ext uri="{FF2B5EF4-FFF2-40B4-BE49-F238E27FC236}">
                <a16:creationId xmlns:a16="http://schemas.microsoft.com/office/drawing/2014/main" id="{5E3CF24A-DDFD-46FE-9C8C-78D78DFDE966}"/>
              </a:ext>
            </a:extLst>
          </p:cNvPr>
          <p:cNvSpPr txBox="1">
            <a:spLocks/>
          </p:cNvSpPr>
          <p:nvPr/>
        </p:nvSpPr>
        <p:spPr>
          <a:xfrm>
            <a:off x="2494722" y="3997227"/>
            <a:ext cx="5921066" cy="573458"/>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6">
                  <a:extLst>
                    <a:ext uri="{96DAC541-7B7A-43D3-8B79-37D633B846F1}">
                      <asvg:svgBlip xmlns:asvg="http://schemas.microsoft.com/office/drawing/2016/SVG/main" r:embed="rId7"/>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R="3810" lvl="0" algn="just" fontAlgn="base">
              <a:lnSpc>
                <a:spcPct val="100000"/>
              </a:lnSpc>
              <a:spcAft>
                <a:spcPts val="2445"/>
              </a:spcAft>
              <a:buSzPts val="1200"/>
            </a:pPr>
            <a:r>
              <a:rPr lang="fr-FR" sz="1900" b="1" dirty="0">
                <a:solidFill>
                  <a:schemeClr val="bg2"/>
                </a:solidFill>
                <a:latin typeface="+mj-lt"/>
              </a:rPr>
              <a:t>DURÉE ET BUDGET </a:t>
            </a:r>
            <a:r>
              <a:rPr lang="fr-FR" sz="1900" dirty="0">
                <a:solidFill>
                  <a:schemeClr val="bg2"/>
                </a:solidFill>
              </a:rPr>
              <a:t>DE L’APPEL À PROJETS</a:t>
            </a:r>
          </a:p>
        </p:txBody>
      </p:sp>
      <p:sp>
        <p:nvSpPr>
          <p:cNvPr id="32" name="Text Placeholder 1">
            <a:extLst>
              <a:ext uri="{FF2B5EF4-FFF2-40B4-BE49-F238E27FC236}">
                <a16:creationId xmlns:a16="http://schemas.microsoft.com/office/drawing/2014/main" id="{D3A3ADB0-D5B5-4A76-9056-07A531B6F375}"/>
              </a:ext>
            </a:extLst>
          </p:cNvPr>
          <p:cNvSpPr txBox="1">
            <a:spLocks/>
          </p:cNvSpPr>
          <p:nvPr/>
        </p:nvSpPr>
        <p:spPr>
          <a:xfrm>
            <a:off x="2418876" y="5655218"/>
            <a:ext cx="9097818" cy="488227"/>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6">
                  <a:extLst>
                    <a:ext uri="{96DAC541-7B7A-43D3-8B79-37D633B846F1}">
                      <asvg:svgBlip xmlns:asvg="http://schemas.microsoft.com/office/drawing/2016/SVG/main" r:embed="rId7"/>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just">
              <a:lnSpc>
                <a:spcPct val="100000"/>
              </a:lnSpc>
            </a:pPr>
            <a:r>
              <a:rPr lang="fr-FR" sz="1900" b="1" dirty="0">
                <a:solidFill>
                  <a:schemeClr val="bg2"/>
                </a:solidFill>
                <a:latin typeface="+mj-lt"/>
              </a:rPr>
              <a:t>MODALITÉS DE REPONSE</a:t>
            </a:r>
            <a:endParaRPr lang="fr-FR" sz="1900" dirty="0">
              <a:solidFill>
                <a:schemeClr val="bg2"/>
              </a:solidFill>
            </a:endParaRPr>
          </a:p>
        </p:txBody>
      </p:sp>
      <p:sp>
        <p:nvSpPr>
          <p:cNvPr id="33" name="Text Placeholder 1">
            <a:extLst>
              <a:ext uri="{FF2B5EF4-FFF2-40B4-BE49-F238E27FC236}">
                <a16:creationId xmlns:a16="http://schemas.microsoft.com/office/drawing/2014/main" id="{9FF93FB3-A7F7-4D87-BBA1-509C9C719744}"/>
              </a:ext>
            </a:extLst>
          </p:cNvPr>
          <p:cNvSpPr txBox="1">
            <a:spLocks/>
          </p:cNvSpPr>
          <p:nvPr/>
        </p:nvSpPr>
        <p:spPr>
          <a:xfrm>
            <a:off x="2418876" y="7031954"/>
            <a:ext cx="8886433" cy="567009"/>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6">
                  <a:extLst>
                    <a:ext uri="{96DAC541-7B7A-43D3-8B79-37D633B846F1}">
                      <asvg:svgBlip xmlns:asvg="http://schemas.microsoft.com/office/drawing/2016/SVG/main" r:embed="rId7"/>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just">
              <a:lnSpc>
                <a:spcPct val="100000"/>
              </a:lnSpc>
            </a:pPr>
            <a:r>
              <a:rPr lang="fr-FR" sz="1900" b="1" dirty="0">
                <a:solidFill>
                  <a:schemeClr val="bg2"/>
                </a:solidFill>
                <a:latin typeface="+mj-lt"/>
              </a:rPr>
              <a:t>CRITERES D’EVALUATION </a:t>
            </a:r>
            <a:r>
              <a:rPr lang="fr-FR" sz="1900" dirty="0">
                <a:solidFill>
                  <a:schemeClr val="bg2"/>
                </a:solidFill>
              </a:rPr>
              <a:t>POUR LA SELECTION DU PROJET</a:t>
            </a:r>
          </a:p>
        </p:txBody>
      </p:sp>
      <p:sp>
        <p:nvSpPr>
          <p:cNvPr id="34" name="Text Placeholder 1">
            <a:extLst>
              <a:ext uri="{FF2B5EF4-FFF2-40B4-BE49-F238E27FC236}">
                <a16:creationId xmlns:a16="http://schemas.microsoft.com/office/drawing/2014/main" id="{5C3712C0-4DD0-470F-9E95-F5E4E41C2766}"/>
              </a:ext>
            </a:extLst>
          </p:cNvPr>
          <p:cNvSpPr txBox="1">
            <a:spLocks/>
          </p:cNvSpPr>
          <p:nvPr/>
        </p:nvSpPr>
        <p:spPr>
          <a:xfrm>
            <a:off x="2419370" y="7698105"/>
            <a:ext cx="7749866" cy="573458"/>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6">
                  <a:extLst>
                    <a:ext uri="{96DAC541-7B7A-43D3-8B79-37D633B846F1}">
                      <asvg:svgBlip xmlns:asvg="http://schemas.microsoft.com/office/drawing/2016/SVG/main" r:embed="rId7"/>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R="3810" lvl="0" algn="just" fontAlgn="base">
              <a:lnSpc>
                <a:spcPct val="150000"/>
              </a:lnSpc>
              <a:spcAft>
                <a:spcPts val="2850"/>
              </a:spcAft>
              <a:buClr>
                <a:srgbClr val="1D1D1B"/>
              </a:buClr>
              <a:buSzPts val="1200"/>
            </a:pPr>
            <a:r>
              <a:rPr lang="fr-FR" sz="1900" b="1" dirty="0">
                <a:solidFill>
                  <a:schemeClr val="bg2"/>
                </a:solidFill>
                <a:latin typeface="+mj-lt"/>
              </a:rPr>
              <a:t>CONSTITUTION </a:t>
            </a:r>
            <a:r>
              <a:rPr lang="fr-FR" sz="1900" dirty="0">
                <a:solidFill>
                  <a:schemeClr val="bg2"/>
                </a:solidFill>
              </a:rPr>
              <a:t>DES DOSSIERS DE RÉPONSES </a:t>
            </a:r>
          </a:p>
        </p:txBody>
      </p:sp>
      <p:sp>
        <p:nvSpPr>
          <p:cNvPr id="35" name="Text Placeholder 1">
            <a:extLst>
              <a:ext uri="{FF2B5EF4-FFF2-40B4-BE49-F238E27FC236}">
                <a16:creationId xmlns:a16="http://schemas.microsoft.com/office/drawing/2014/main" id="{27F33D59-DA07-4888-B335-2D5325601F87}"/>
              </a:ext>
            </a:extLst>
          </p:cNvPr>
          <p:cNvSpPr txBox="1">
            <a:spLocks/>
          </p:cNvSpPr>
          <p:nvPr/>
        </p:nvSpPr>
        <p:spPr>
          <a:xfrm>
            <a:off x="2494722" y="8472955"/>
            <a:ext cx="4078412" cy="492604"/>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6">
                  <a:extLst>
                    <a:ext uri="{96DAC541-7B7A-43D3-8B79-37D633B846F1}">
                      <asvg:svgBlip xmlns:asvg="http://schemas.microsoft.com/office/drawing/2016/SVG/main" r:embed="rId7"/>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R="3810" lvl="0" algn="just" fontAlgn="base">
              <a:lnSpc>
                <a:spcPct val="150000"/>
              </a:lnSpc>
              <a:spcAft>
                <a:spcPts val="2850"/>
              </a:spcAft>
              <a:buClr>
                <a:srgbClr val="1D1D1B"/>
              </a:buClr>
              <a:buSzPts val="1200"/>
            </a:pPr>
            <a:r>
              <a:rPr lang="fr-FR" sz="1900" b="1" dirty="0">
                <a:solidFill>
                  <a:schemeClr val="bg2"/>
                </a:solidFill>
                <a:latin typeface="+mj-lt"/>
              </a:rPr>
              <a:t>CALENDRIER ET CONTACT</a:t>
            </a:r>
            <a:endParaRPr lang="fr-FR" sz="1900" dirty="0">
              <a:solidFill>
                <a:schemeClr val="bg2"/>
              </a:solidFill>
            </a:endParaRPr>
          </a:p>
        </p:txBody>
      </p:sp>
      <p:sp>
        <p:nvSpPr>
          <p:cNvPr id="37" name="Rectangle: Rounded Corners 23">
            <a:extLst>
              <a:ext uri="{FF2B5EF4-FFF2-40B4-BE49-F238E27FC236}">
                <a16:creationId xmlns:a16="http://schemas.microsoft.com/office/drawing/2014/main" id="{30945D7C-9AD4-429E-95AD-473D0969C370}"/>
              </a:ext>
            </a:extLst>
          </p:cNvPr>
          <p:cNvSpPr/>
          <p:nvPr/>
        </p:nvSpPr>
        <p:spPr>
          <a:xfrm>
            <a:off x="1917693" y="8567740"/>
            <a:ext cx="533953" cy="486138"/>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9</a:t>
            </a:r>
          </a:p>
        </p:txBody>
      </p:sp>
      <p:sp>
        <p:nvSpPr>
          <p:cNvPr id="23" name="Text Placeholder 1">
            <a:extLst>
              <a:ext uri="{FF2B5EF4-FFF2-40B4-BE49-F238E27FC236}">
                <a16:creationId xmlns:a16="http://schemas.microsoft.com/office/drawing/2014/main" id="{F535A711-1D3D-484B-AA96-5F674D13AD2A}"/>
              </a:ext>
            </a:extLst>
          </p:cNvPr>
          <p:cNvSpPr txBox="1">
            <a:spLocks/>
          </p:cNvSpPr>
          <p:nvPr/>
        </p:nvSpPr>
        <p:spPr>
          <a:xfrm>
            <a:off x="2418876" y="6347940"/>
            <a:ext cx="9097818" cy="488227"/>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6">
                  <a:extLst>
                    <a:ext uri="{96DAC541-7B7A-43D3-8B79-37D633B846F1}">
                      <asvg:svgBlip xmlns:asvg="http://schemas.microsoft.com/office/drawing/2016/SVG/main" r:embed="rId7"/>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just">
              <a:lnSpc>
                <a:spcPct val="100000"/>
              </a:lnSpc>
            </a:pPr>
            <a:r>
              <a:rPr lang="fr-FR" sz="1900" b="1" dirty="0">
                <a:solidFill>
                  <a:schemeClr val="bg2"/>
                </a:solidFill>
                <a:latin typeface="+mj-lt"/>
              </a:rPr>
              <a:t>PROCESSUS DE SELECTION</a:t>
            </a:r>
            <a:endParaRPr lang="fr-FR" sz="1900" dirty="0">
              <a:solidFill>
                <a:schemeClr val="bg2"/>
              </a:solidFill>
            </a:endParaRPr>
          </a:p>
        </p:txBody>
      </p:sp>
    </p:spTree>
    <p:extLst>
      <p:ext uri="{BB962C8B-B14F-4D97-AF65-F5344CB8AC3E}">
        <p14:creationId xmlns:p14="http://schemas.microsoft.com/office/powerpoint/2010/main" val="15477425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AABEC0B9-2401-4165-8B50-A879F07F2362}"/>
              </a:ext>
            </a:extLst>
          </p:cNvPr>
          <p:cNvGraphicFramePr>
            <a:graphicFrameLocks noChangeAspect="1"/>
          </p:cNvGraphicFramePr>
          <p:nvPr>
            <p:custDataLst>
              <p:tags r:id="rId2"/>
            </p:custDataLst>
          </p:nvPr>
        </p:nvGraphicFramePr>
        <p:xfrm>
          <a:off x="4700588" y="1588"/>
          <a:ext cx="1588" cy="1588"/>
        </p:xfrm>
        <a:graphic>
          <a:graphicData uri="http://schemas.openxmlformats.org/presentationml/2006/ole">
            <mc:AlternateContent xmlns:mc="http://schemas.openxmlformats.org/markup-compatibility/2006">
              <mc:Choice xmlns:v="urn:schemas-microsoft-com:vml" Requires="v">
                <p:oleObj spid="_x0000_s17411" name="think-cell Slide" r:id="rId4" imgW="383" imgH="384" progId="TCLayout.ActiveDocument.1">
                  <p:embed/>
                </p:oleObj>
              </mc:Choice>
              <mc:Fallback>
                <p:oleObj name="think-cell Slide" r:id="rId4" imgW="383" imgH="384" progId="TCLayout.ActiveDocument.1">
                  <p:embed/>
                  <p:pic>
                    <p:nvPicPr>
                      <p:cNvPr id="4" name="Object 3" hidden="1">
                        <a:extLst>
                          <a:ext uri="{FF2B5EF4-FFF2-40B4-BE49-F238E27FC236}">
                            <a16:creationId xmlns:a16="http://schemas.microsoft.com/office/drawing/2014/main" id="{AABEC0B9-2401-4165-8B50-A879F07F2362}"/>
                          </a:ext>
                        </a:extLst>
                      </p:cNvPr>
                      <p:cNvPicPr/>
                      <p:nvPr/>
                    </p:nvPicPr>
                    <p:blipFill>
                      <a:blip r:embed="rId5"/>
                      <a:stretch>
                        <a:fillRect/>
                      </a:stretch>
                    </p:blipFill>
                    <p:spPr>
                      <a:xfrm>
                        <a:off x="4700588" y="1588"/>
                        <a:ext cx="1588" cy="1588"/>
                      </a:xfrm>
                      <a:prstGeom prst="rect">
                        <a:avLst/>
                      </a:prstGeom>
                    </p:spPr>
                  </p:pic>
                </p:oleObj>
              </mc:Fallback>
            </mc:AlternateContent>
          </a:graphicData>
        </a:graphic>
      </p:graphicFrame>
      <p:sp>
        <p:nvSpPr>
          <p:cNvPr id="29" name="Rectangle: Rounded Corners 10">
            <a:extLst>
              <a:ext uri="{FF2B5EF4-FFF2-40B4-BE49-F238E27FC236}">
                <a16:creationId xmlns:a16="http://schemas.microsoft.com/office/drawing/2014/main" id="{A116AE84-368E-4013-AAD8-9EF7A23D9991}"/>
              </a:ext>
            </a:extLst>
          </p:cNvPr>
          <p:cNvSpPr/>
          <p:nvPr/>
        </p:nvSpPr>
        <p:spPr>
          <a:xfrm>
            <a:off x="2989188" y="356953"/>
            <a:ext cx="501677"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1</a:t>
            </a:r>
          </a:p>
        </p:txBody>
      </p:sp>
      <p:sp>
        <p:nvSpPr>
          <p:cNvPr id="30" name="Text Placeholder 1">
            <a:extLst>
              <a:ext uri="{FF2B5EF4-FFF2-40B4-BE49-F238E27FC236}">
                <a16:creationId xmlns:a16="http://schemas.microsoft.com/office/drawing/2014/main" id="{C02F8340-04F8-4C24-A917-0A5BB7173FFA}"/>
              </a:ext>
            </a:extLst>
          </p:cNvPr>
          <p:cNvSpPr txBox="1">
            <a:spLocks/>
          </p:cNvSpPr>
          <p:nvPr/>
        </p:nvSpPr>
        <p:spPr>
          <a:xfrm>
            <a:off x="3584864" y="345603"/>
            <a:ext cx="12459924" cy="573458"/>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6">
                  <a:extLst>
                    <a:ext uri="{96DAC541-7B7A-43D3-8B79-37D633B846F1}">
                      <asvg:svgBlip xmlns:asvg="http://schemas.microsoft.com/office/drawing/2016/SVG/main" r:embed="rId7"/>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R="3810" lvl="0" fontAlgn="base">
              <a:lnSpc>
                <a:spcPct val="150000"/>
              </a:lnSpc>
              <a:spcAft>
                <a:spcPts val="2445"/>
              </a:spcAft>
              <a:buClr>
                <a:srgbClr val="1D1D1B"/>
              </a:buClr>
              <a:buSzPts val="1200"/>
            </a:pPr>
            <a:r>
              <a:rPr lang="fr-FR" sz="2400" b="1" dirty="0">
                <a:solidFill>
                  <a:schemeClr val="bg2"/>
                </a:solidFill>
                <a:latin typeface="+mj-lt"/>
              </a:rPr>
              <a:t>PRÉSENTATION</a:t>
            </a:r>
            <a:r>
              <a:rPr lang="fr-FR" sz="2400" b="1" dirty="0">
                <a:solidFill>
                  <a:srgbClr val="1D1D1B"/>
                </a:solidFill>
                <a:uFill>
                  <a:solidFill>
                    <a:srgbClr val="000000"/>
                  </a:solidFill>
                </a:uFill>
                <a:latin typeface="Arial" panose="020B0604020202020204" pitchFamily="34" charset="0"/>
                <a:ea typeface="Arial" panose="020B0604020202020204" pitchFamily="34" charset="0"/>
                <a:cs typeface="Arial" panose="020B0604020202020204" pitchFamily="34" charset="0"/>
              </a:rPr>
              <a:t> </a:t>
            </a:r>
            <a:r>
              <a:rPr lang="fr-FR" sz="2400" dirty="0">
                <a:solidFill>
                  <a:schemeClr val="bg2"/>
                </a:solidFill>
              </a:rPr>
              <a:t>DU CCCA-BTP </a:t>
            </a:r>
          </a:p>
        </p:txBody>
      </p:sp>
      <p:sp>
        <p:nvSpPr>
          <p:cNvPr id="9" name="Rectangle 8">
            <a:extLst>
              <a:ext uri="{FF2B5EF4-FFF2-40B4-BE49-F238E27FC236}">
                <a16:creationId xmlns:a16="http://schemas.microsoft.com/office/drawing/2014/main" id="{E1517A1C-6E6A-403C-B3AC-B28B040A4F84}"/>
              </a:ext>
            </a:extLst>
          </p:cNvPr>
          <p:cNvSpPr/>
          <p:nvPr/>
        </p:nvSpPr>
        <p:spPr>
          <a:xfrm>
            <a:off x="413226" y="1641270"/>
            <a:ext cx="15429547" cy="8023735"/>
          </a:xfrm>
          <a:prstGeom prst="rect">
            <a:avLst/>
          </a:prstGeom>
        </p:spPr>
        <p:txBody>
          <a:bodyPr wrap="square">
            <a:spAutoFit/>
          </a:bodyPr>
          <a:lstStyle/>
          <a:p>
            <a:pPr marL="228600" lvl="0" indent="-228600" algn="just" defTabSz="914400">
              <a:spcBef>
                <a:spcPts val="1000"/>
              </a:spcBef>
              <a:spcAft>
                <a:spcPts val="600"/>
              </a:spcAft>
              <a:buSzPct val="67000"/>
              <a:buBlip>
                <a:blip r:embed="rId8"/>
              </a:buBlip>
            </a:pPr>
            <a:r>
              <a:rPr lang="fr-FR" sz="2800" dirty="0">
                <a:solidFill>
                  <a:srgbClr val="000000"/>
                </a:solidFill>
                <a:latin typeface="Arial" panose="020B0604020202020204" pitchFamily="34" charset="0"/>
                <a:ea typeface="Arial" panose="020B0604020202020204" pitchFamily="34" charset="0"/>
                <a:cs typeface="Arial" panose="020B0604020202020204" pitchFamily="34" charset="0"/>
              </a:rPr>
              <a:t>Le CCCA-BTP (Comité de concertation et de coordination de l’apprentissage du bâtiment et des travaux publics) est un </a:t>
            </a:r>
            <a:r>
              <a:rPr lang="fr-FR" sz="2800" b="1" dirty="0">
                <a:solidFill>
                  <a:srgbClr val="000000"/>
                </a:solidFill>
                <a:latin typeface="Arial" panose="020B0604020202020204" pitchFamily="34" charset="0"/>
                <a:ea typeface="Arial" panose="020B0604020202020204" pitchFamily="34" charset="0"/>
                <a:cs typeface="Arial" panose="020B0604020202020204" pitchFamily="34" charset="0"/>
              </a:rPr>
              <a:t>organisme à gouvernance paritaire des branches du bâtiment et des travaux publics</a:t>
            </a:r>
            <a:r>
              <a:rPr lang="da-DK" sz="2800" b="1" dirty="0">
                <a:solidFill>
                  <a:srgbClr val="000000"/>
                </a:solidFill>
                <a:latin typeface="Arial" panose="020B0604020202020204" pitchFamily="34" charset="0"/>
                <a:cs typeface="Arial" panose="020B0604020202020204" pitchFamily="34" charset="0"/>
              </a:rPr>
              <a:t> </a:t>
            </a:r>
          </a:p>
          <a:p>
            <a:pPr marL="228600" lvl="0" indent="-228600" algn="just" defTabSz="914400">
              <a:spcBef>
                <a:spcPts val="1000"/>
              </a:spcBef>
              <a:spcAft>
                <a:spcPts val="600"/>
              </a:spcAft>
              <a:buSzPct val="67000"/>
              <a:buBlip>
                <a:blip r:embed="rId8"/>
              </a:buBlip>
            </a:pPr>
            <a:r>
              <a:rPr lang="fr-FR" sz="2800" b="1" dirty="0">
                <a:solidFill>
                  <a:srgbClr val="000000"/>
                </a:solidFill>
                <a:latin typeface="Arial" panose="020B0604020202020204" pitchFamily="34" charset="0"/>
                <a:ea typeface="Arial" panose="020B0604020202020204" pitchFamily="34" charset="0"/>
                <a:cs typeface="Arial" panose="020B0604020202020204" pitchFamily="34" charset="0"/>
              </a:rPr>
              <a:t>Géré et financé par les professionnels du bâtiment et des travaux publics</a:t>
            </a:r>
            <a:r>
              <a:rPr lang="fr-FR" sz="2800" dirty="0">
                <a:solidFill>
                  <a:srgbClr val="000000"/>
                </a:solidFill>
                <a:latin typeface="Arial" panose="020B0604020202020204" pitchFamily="34" charset="0"/>
                <a:ea typeface="Arial" panose="020B0604020202020204" pitchFamily="34" charset="0"/>
                <a:cs typeface="Arial" panose="020B0604020202020204" pitchFamily="34" charset="0"/>
              </a:rPr>
              <a:t>, le CCCA-BTP développe depuis près de 80 ans une solide </a:t>
            </a:r>
            <a:r>
              <a:rPr lang="fr-FR" sz="2800" b="1" dirty="0">
                <a:solidFill>
                  <a:srgbClr val="000000"/>
                </a:solidFill>
                <a:latin typeface="Arial" panose="020B0604020202020204" pitchFamily="34" charset="0"/>
                <a:ea typeface="Arial" panose="020B0604020202020204" pitchFamily="34" charset="0"/>
                <a:cs typeface="Arial" panose="020B0604020202020204" pitchFamily="34" charset="0"/>
              </a:rPr>
              <a:t>expertise pédagogique de l’alternance</a:t>
            </a:r>
            <a:r>
              <a:rPr lang="fr-FR" sz="2800" dirty="0">
                <a:solidFill>
                  <a:srgbClr val="000000"/>
                </a:solidFill>
                <a:latin typeface="Arial" panose="020B0604020202020204" pitchFamily="34" charset="0"/>
                <a:ea typeface="Arial" panose="020B0604020202020204" pitchFamily="34" charset="0"/>
                <a:cs typeface="Arial" panose="020B0604020202020204" pitchFamily="34" charset="0"/>
              </a:rPr>
              <a:t> </a:t>
            </a:r>
            <a:endParaRPr lang="da-DK" sz="2800" dirty="0">
              <a:solidFill>
                <a:srgbClr val="000000"/>
              </a:solidFill>
              <a:latin typeface="Arial" panose="020B0604020202020204" pitchFamily="34" charset="0"/>
              <a:cs typeface="Arial" panose="020B0604020202020204" pitchFamily="34" charset="0"/>
            </a:endParaRPr>
          </a:p>
          <a:p>
            <a:pPr marL="228600" lvl="0" indent="-228600" algn="just" defTabSz="914400">
              <a:spcBef>
                <a:spcPts val="1000"/>
              </a:spcBef>
              <a:spcAft>
                <a:spcPts val="600"/>
              </a:spcAft>
              <a:buSzPct val="67000"/>
              <a:buBlip>
                <a:blip r:embed="rId8"/>
              </a:buBlip>
            </a:pPr>
            <a:r>
              <a:rPr lang="fr-FR" sz="2800" dirty="0">
                <a:solidFill>
                  <a:srgbClr val="000000"/>
                </a:solidFill>
                <a:latin typeface="Arial" panose="020B0604020202020204" pitchFamily="34" charset="0"/>
                <a:ea typeface="Arial" panose="020B0604020202020204" pitchFamily="34" charset="0"/>
                <a:cs typeface="Arial" panose="020B0604020202020204" pitchFamily="34" charset="0"/>
              </a:rPr>
              <a:t>Il </a:t>
            </a:r>
            <a:r>
              <a:rPr lang="fr-FR" sz="2800" b="1" dirty="0">
                <a:solidFill>
                  <a:srgbClr val="000000"/>
                </a:solidFill>
                <a:latin typeface="Arial" panose="020B0604020202020204" pitchFamily="34" charset="0"/>
                <a:ea typeface="Arial" panose="020B0604020202020204" pitchFamily="34" charset="0"/>
                <a:cs typeface="Arial" panose="020B0604020202020204" pitchFamily="34" charset="0"/>
              </a:rPr>
              <a:t>accompagne les organismes de formation</a:t>
            </a:r>
            <a:r>
              <a:rPr lang="fr-FR" sz="2800" dirty="0">
                <a:solidFill>
                  <a:srgbClr val="000000"/>
                </a:solidFill>
                <a:latin typeface="Arial" panose="020B0604020202020204" pitchFamily="34" charset="0"/>
                <a:ea typeface="Arial" panose="020B0604020202020204" pitchFamily="34" charset="0"/>
                <a:cs typeface="Arial" panose="020B0604020202020204" pitchFamily="34" charset="0"/>
              </a:rPr>
              <a:t>, pour développer et promouvoir leur activité et </a:t>
            </a:r>
            <a:r>
              <a:rPr lang="fr-FR" sz="2800" b="1" dirty="0">
                <a:solidFill>
                  <a:srgbClr val="000000"/>
                </a:solidFill>
                <a:latin typeface="Arial" panose="020B0604020202020204" pitchFamily="34" charset="0"/>
                <a:ea typeface="Arial" panose="020B0604020202020204" pitchFamily="34" charset="0"/>
                <a:cs typeface="Arial" panose="020B0604020202020204" pitchFamily="34" charset="0"/>
              </a:rPr>
              <a:t>accroître leur performance</a:t>
            </a:r>
            <a:endParaRPr lang="da-DK" sz="2800" dirty="0">
              <a:solidFill>
                <a:srgbClr val="000000"/>
              </a:solidFill>
              <a:latin typeface="Arial" panose="020B0604020202020204" pitchFamily="34" charset="0"/>
              <a:cs typeface="Arial" panose="020B0604020202020204" pitchFamily="34" charset="0"/>
            </a:endParaRPr>
          </a:p>
          <a:p>
            <a:pPr marL="228600" lvl="0" indent="-228600" algn="just" defTabSz="914400">
              <a:spcBef>
                <a:spcPts val="1000"/>
              </a:spcBef>
              <a:spcAft>
                <a:spcPts val="600"/>
              </a:spcAft>
              <a:buSzPct val="67000"/>
              <a:buBlip>
                <a:blip r:embed="rId8"/>
              </a:buBlip>
            </a:pPr>
            <a:r>
              <a:rPr lang="fr-FR" sz="2800" dirty="0">
                <a:solidFill>
                  <a:srgbClr val="000000"/>
                </a:solidFill>
                <a:latin typeface="Arial" panose="020B0604020202020204" pitchFamily="34" charset="0"/>
                <a:ea typeface="Arial" panose="020B0604020202020204" pitchFamily="34" charset="0"/>
                <a:cs typeface="Arial" panose="020B0604020202020204" pitchFamily="34" charset="0"/>
              </a:rPr>
              <a:t>L’expertise du CCCA-BTP en fait un acteur unique et un interlocuteur privilégié, capable d’accompagner l’ensemble des acteurs du secteur de la construction, pour former les apprenants aux métiers du BTP et répondre aux besoins en compétences et qualifications professionnelles des entreprises du secteur de la construction et anticiper les évolutions à venir  </a:t>
            </a:r>
          </a:p>
          <a:p>
            <a:pPr lvl="0" algn="ctr" defTabSz="914400">
              <a:lnSpc>
                <a:spcPct val="80000"/>
              </a:lnSpc>
              <a:buSzPct val="67000"/>
            </a:pPr>
            <a:r>
              <a:rPr lang="fr-FR" sz="2800" b="1" dirty="0">
                <a:solidFill>
                  <a:srgbClr val="000000"/>
                </a:solidFill>
                <a:latin typeface="Arial" panose="020B0604020202020204" pitchFamily="34" charset="0"/>
                <a:cs typeface="Arial" panose="020B0604020202020204" pitchFamily="34" charset="0"/>
              </a:rPr>
              <a:t>C’est dans ce contexte que le CCCA-BTP lance </a:t>
            </a:r>
          </a:p>
          <a:p>
            <a:pPr lvl="0" algn="ctr" defTabSz="914400">
              <a:lnSpc>
                <a:spcPct val="80000"/>
              </a:lnSpc>
              <a:buSzPct val="67000"/>
            </a:pPr>
            <a:r>
              <a:rPr lang="fr-FR" sz="2800" b="1" dirty="0">
                <a:solidFill>
                  <a:srgbClr val="000000"/>
                </a:solidFill>
                <a:latin typeface="Arial" panose="020B0604020202020204" pitchFamily="34" charset="0"/>
                <a:cs typeface="Arial" panose="020B0604020202020204" pitchFamily="34" charset="0"/>
              </a:rPr>
              <a:t>un appel à projets intitulé :</a:t>
            </a:r>
          </a:p>
          <a:p>
            <a:pPr lvl="0" algn="ctr" defTabSz="914400">
              <a:lnSpc>
                <a:spcPct val="80000"/>
              </a:lnSpc>
              <a:buSzPct val="67000"/>
            </a:pPr>
            <a:endParaRPr lang="fr-FR" sz="2800" b="1" dirty="0">
              <a:solidFill>
                <a:srgbClr val="000000"/>
              </a:solidFill>
              <a:latin typeface="Arial" panose="020B0604020202020204" pitchFamily="34" charset="0"/>
              <a:cs typeface="Arial" panose="020B0604020202020204" pitchFamily="34" charset="0"/>
            </a:endParaRPr>
          </a:p>
          <a:p>
            <a:pPr lvl="0" algn="ctr" defTabSz="914400">
              <a:lnSpc>
                <a:spcPct val="80000"/>
              </a:lnSpc>
              <a:buSzPct val="67000"/>
            </a:pPr>
            <a:r>
              <a:rPr lang="fr-FR" sz="2800" b="1" i="1" dirty="0">
                <a:solidFill>
                  <a:srgbClr val="000000"/>
                </a:solidFill>
                <a:latin typeface="Arial" panose="020B0604020202020204" pitchFamily="34" charset="0"/>
                <a:cs typeface="Arial" panose="020B0604020202020204" pitchFamily="34" charset="0"/>
              </a:rPr>
              <a:t>«Mettre en place la mobilité longue des apprentis de niveaux 3 et 4» </a:t>
            </a:r>
          </a:p>
          <a:p>
            <a:pPr lvl="0" algn="ctr" defTabSz="914400">
              <a:lnSpc>
                <a:spcPct val="80000"/>
              </a:lnSpc>
              <a:buSzPct val="67000"/>
            </a:pPr>
            <a:endParaRPr lang="fr-FR" sz="2800" b="1" dirty="0">
              <a:solidFill>
                <a:srgbClr val="000000"/>
              </a:solidFill>
              <a:latin typeface="Arial" panose="020B0604020202020204" pitchFamily="34" charset="0"/>
              <a:cs typeface="Arial" panose="020B0604020202020204" pitchFamily="34" charset="0"/>
            </a:endParaRPr>
          </a:p>
          <a:p>
            <a:pPr lvl="0" algn="ctr" defTabSz="914400">
              <a:lnSpc>
                <a:spcPct val="80000"/>
              </a:lnSpc>
              <a:buSzPct val="67000"/>
            </a:pPr>
            <a:endParaRPr lang="fr-FR" sz="2800" b="1" dirty="0">
              <a:solidFill>
                <a:srgbClr val="000000"/>
              </a:solidFill>
              <a:latin typeface="Arial" panose="020B0604020202020204" pitchFamily="34" charset="0"/>
              <a:cs typeface="Arial" panose="020B0604020202020204" pitchFamily="34" charset="0"/>
            </a:endParaRPr>
          </a:p>
        </p:txBody>
      </p:sp>
      <p:pic>
        <p:nvPicPr>
          <p:cNvPr id="6" name="Image 5">
            <a:extLst>
              <a:ext uri="{FF2B5EF4-FFF2-40B4-BE49-F238E27FC236}">
                <a16:creationId xmlns:a16="http://schemas.microsoft.com/office/drawing/2014/main" id="{800C91D0-7821-4FD6-A75F-C9AE0B7B5DE2}"/>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14301152" y="345603"/>
            <a:ext cx="1471295" cy="1079500"/>
          </a:xfrm>
          <a:prstGeom prst="rect">
            <a:avLst/>
          </a:prstGeom>
          <a:noFill/>
          <a:ln>
            <a:noFill/>
          </a:ln>
        </p:spPr>
      </p:pic>
    </p:spTree>
    <p:extLst>
      <p:ext uri="{BB962C8B-B14F-4D97-AF65-F5344CB8AC3E}">
        <p14:creationId xmlns:p14="http://schemas.microsoft.com/office/powerpoint/2010/main" val="2439981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9">
                                            <p:txEl>
                                              <p:pRg st="5" end="5"/>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AABEC0B9-2401-4165-8B50-A879F07F2362}"/>
              </a:ext>
            </a:extLst>
          </p:cNvPr>
          <p:cNvGraphicFramePr>
            <a:graphicFrameLocks noChangeAspect="1"/>
          </p:cNvGraphicFramePr>
          <p:nvPr>
            <p:custDataLst>
              <p:tags r:id="rId2"/>
            </p:custDataLst>
          </p:nvPr>
        </p:nvGraphicFramePr>
        <p:xfrm>
          <a:off x="4700588" y="1588"/>
          <a:ext cx="1588" cy="1588"/>
        </p:xfrm>
        <a:graphic>
          <a:graphicData uri="http://schemas.openxmlformats.org/presentationml/2006/ole">
            <mc:AlternateContent xmlns:mc="http://schemas.openxmlformats.org/markup-compatibility/2006">
              <mc:Choice xmlns:v="urn:schemas-microsoft-com:vml" Requires="v">
                <p:oleObj spid="_x0000_s18435" name="think-cell Slide" r:id="rId4" imgW="383" imgH="384" progId="TCLayout.ActiveDocument.1">
                  <p:embed/>
                </p:oleObj>
              </mc:Choice>
              <mc:Fallback>
                <p:oleObj name="think-cell Slide" r:id="rId4" imgW="383" imgH="384" progId="TCLayout.ActiveDocument.1">
                  <p:embed/>
                  <p:pic>
                    <p:nvPicPr>
                      <p:cNvPr id="4" name="Object 3" hidden="1">
                        <a:extLst>
                          <a:ext uri="{FF2B5EF4-FFF2-40B4-BE49-F238E27FC236}">
                            <a16:creationId xmlns:a16="http://schemas.microsoft.com/office/drawing/2014/main" id="{AABEC0B9-2401-4165-8B50-A879F07F2362}"/>
                          </a:ext>
                        </a:extLst>
                      </p:cNvPr>
                      <p:cNvPicPr/>
                      <p:nvPr/>
                    </p:nvPicPr>
                    <p:blipFill>
                      <a:blip r:embed="rId5"/>
                      <a:stretch>
                        <a:fillRect/>
                      </a:stretch>
                    </p:blipFill>
                    <p:spPr>
                      <a:xfrm>
                        <a:off x="4700588" y="1588"/>
                        <a:ext cx="1588" cy="1588"/>
                      </a:xfrm>
                      <a:prstGeom prst="rect">
                        <a:avLst/>
                      </a:prstGeom>
                    </p:spPr>
                  </p:pic>
                </p:oleObj>
              </mc:Fallback>
            </mc:AlternateContent>
          </a:graphicData>
        </a:graphic>
      </p:graphicFrame>
      <p:sp>
        <p:nvSpPr>
          <p:cNvPr id="29" name="Rectangle: Rounded Corners 10">
            <a:extLst>
              <a:ext uri="{FF2B5EF4-FFF2-40B4-BE49-F238E27FC236}">
                <a16:creationId xmlns:a16="http://schemas.microsoft.com/office/drawing/2014/main" id="{A116AE84-368E-4013-AAD8-9EF7A23D9991}"/>
              </a:ext>
            </a:extLst>
          </p:cNvPr>
          <p:cNvSpPr/>
          <p:nvPr/>
        </p:nvSpPr>
        <p:spPr>
          <a:xfrm>
            <a:off x="2989188" y="356953"/>
            <a:ext cx="501677"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2</a:t>
            </a:r>
          </a:p>
        </p:txBody>
      </p:sp>
      <p:sp>
        <p:nvSpPr>
          <p:cNvPr id="30" name="Text Placeholder 1">
            <a:extLst>
              <a:ext uri="{FF2B5EF4-FFF2-40B4-BE49-F238E27FC236}">
                <a16:creationId xmlns:a16="http://schemas.microsoft.com/office/drawing/2014/main" id="{C02F8340-04F8-4C24-A917-0A5BB7173FFA}"/>
              </a:ext>
            </a:extLst>
          </p:cNvPr>
          <p:cNvSpPr txBox="1">
            <a:spLocks/>
          </p:cNvSpPr>
          <p:nvPr/>
        </p:nvSpPr>
        <p:spPr>
          <a:xfrm>
            <a:off x="3584864" y="356952"/>
            <a:ext cx="9407236" cy="976546"/>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6">
                  <a:extLst>
                    <a:ext uri="{96DAC541-7B7A-43D3-8B79-37D633B846F1}">
                      <asvg:svgBlip xmlns:asvg="http://schemas.microsoft.com/office/drawing/2016/SVG/main" r:embed="rId7"/>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0" defTabSz="457200">
              <a:lnSpc>
                <a:spcPct val="100000"/>
              </a:lnSpc>
              <a:spcBef>
                <a:spcPts val="0"/>
              </a:spcBef>
              <a:buClrTx/>
            </a:pPr>
            <a:r>
              <a:rPr lang="fr-FR" sz="2400" b="1" dirty="0">
                <a:solidFill>
                  <a:srgbClr val="1D1D1B"/>
                </a:solidFill>
                <a:latin typeface="Arial Black"/>
              </a:rPr>
              <a:t>ORIGINES ET OBJECTIFS </a:t>
            </a:r>
            <a:r>
              <a:rPr lang="fr-FR" sz="2400" dirty="0">
                <a:solidFill>
                  <a:srgbClr val="1D1D1B"/>
                </a:solidFill>
              </a:rPr>
              <a:t>DE L’APPEL À PROJETS « MOBILITÉ LONGUE NIVEAUX 3 ET 4 »</a:t>
            </a:r>
          </a:p>
        </p:txBody>
      </p:sp>
      <p:sp>
        <p:nvSpPr>
          <p:cNvPr id="9" name="Rectangle 8">
            <a:extLst>
              <a:ext uri="{FF2B5EF4-FFF2-40B4-BE49-F238E27FC236}">
                <a16:creationId xmlns:a16="http://schemas.microsoft.com/office/drawing/2014/main" id="{E1517A1C-6E6A-403C-B3AC-B28B040A4F84}"/>
              </a:ext>
            </a:extLst>
          </p:cNvPr>
          <p:cNvSpPr/>
          <p:nvPr/>
        </p:nvSpPr>
        <p:spPr>
          <a:xfrm>
            <a:off x="1409700" y="1838027"/>
            <a:ext cx="14274800" cy="814518"/>
          </a:xfrm>
          <a:prstGeom prst="rect">
            <a:avLst/>
          </a:prstGeom>
        </p:spPr>
        <p:txBody>
          <a:bodyPr wrap="square">
            <a:spAutoFit/>
          </a:bodyPr>
          <a:lstStyle/>
          <a:p>
            <a:pPr marL="457200" marR="3810" lvl="0" algn="just" defTabSz="914400">
              <a:lnSpc>
                <a:spcPct val="103000"/>
              </a:lnSpc>
              <a:spcBef>
                <a:spcPts val="1000"/>
              </a:spcBef>
              <a:spcAft>
                <a:spcPts val="575"/>
              </a:spcAft>
              <a:buSzPct val="67000"/>
            </a:pPr>
            <a:r>
              <a:rPr lang="fr-FR" sz="1100" b="1" dirty="0">
                <a:solidFill>
                  <a:schemeClr val="bg2"/>
                </a:solidFill>
                <a:latin typeface="Arial" panose="020B0604020202020204" pitchFamily="34" charset="0"/>
                <a:ea typeface="Arial" panose="020B0604020202020204" pitchFamily="34" charset="0"/>
                <a:cs typeface="Arial" panose="020B0604020202020204" pitchFamily="34" charset="0"/>
              </a:rPr>
              <a:t> </a:t>
            </a:r>
          </a:p>
          <a:p>
            <a:pPr marL="228600" indent="-228600" algn="just" defTabSz="914400">
              <a:lnSpc>
                <a:spcPct val="80000"/>
              </a:lnSpc>
              <a:spcBef>
                <a:spcPts val="600"/>
              </a:spcBef>
              <a:spcAft>
                <a:spcPts val="600"/>
              </a:spcAft>
              <a:buSzPct val="67000"/>
              <a:buBlip>
                <a:blip r:embed="rId8"/>
              </a:buBlip>
            </a:pPr>
            <a:r>
              <a:rPr lang="fr-FR" sz="3200" b="1" dirty="0">
                <a:solidFill>
                  <a:schemeClr val="bg2"/>
                </a:solidFill>
                <a:latin typeface="Arial" panose="020B0604020202020204" pitchFamily="34" charset="0"/>
                <a:cs typeface="Arial" panose="020B0604020202020204" pitchFamily="34" charset="0"/>
              </a:rPr>
              <a:t>Base de départ :</a:t>
            </a:r>
          </a:p>
        </p:txBody>
      </p:sp>
      <p:pic>
        <p:nvPicPr>
          <p:cNvPr id="6" name="Image 5">
            <a:extLst>
              <a:ext uri="{FF2B5EF4-FFF2-40B4-BE49-F238E27FC236}">
                <a16:creationId xmlns:a16="http://schemas.microsoft.com/office/drawing/2014/main" id="{D0EAF9D1-3362-4A6C-9D40-132F449B2660}"/>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14301152" y="253998"/>
            <a:ext cx="1471295" cy="1079500"/>
          </a:xfrm>
          <a:prstGeom prst="rect">
            <a:avLst/>
          </a:prstGeom>
          <a:noFill/>
          <a:ln>
            <a:noFill/>
          </a:ln>
        </p:spPr>
      </p:pic>
      <p:sp>
        <p:nvSpPr>
          <p:cNvPr id="8" name="Rectangle 7">
            <a:extLst>
              <a:ext uri="{FF2B5EF4-FFF2-40B4-BE49-F238E27FC236}">
                <a16:creationId xmlns:a16="http://schemas.microsoft.com/office/drawing/2014/main" id="{272732FD-6F5C-4E35-B2D3-6815716FBD89}"/>
              </a:ext>
            </a:extLst>
          </p:cNvPr>
          <p:cNvSpPr/>
          <p:nvPr/>
        </p:nvSpPr>
        <p:spPr>
          <a:xfrm>
            <a:off x="2527300" y="2218503"/>
            <a:ext cx="12039600" cy="2068900"/>
          </a:xfrm>
          <a:prstGeom prst="rect">
            <a:avLst/>
          </a:prstGeom>
        </p:spPr>
        <p:txBody>
          <a:bodyPr wrap="square">
            <a:spAutoFit/>
          </a:bodyPr>
          <a:lstStyle/>
          <a:p>
            <a:pPr marL="457200" marR="3810" lvl="0" algn="just" defTabSz="914400">
              <a:lnSpc>
                <a:spcPct val="103000"/>
              </a:lnSpc>
              <a:spcBef>
                <a:spcPts val="1000"/>
              </a:spcBef>
              <a:spcAft>
                <a:spcPts val="575"/>
              </a:spcAft>
              <a:buSzPct val="67000"/>
            </a:pPr>
            <a:r>
              <a:rPr lang="fr-FR" sz="2800" b="1" dirty="0">
                <a:solidFill>
                  <a:schemeClr val="bg2"/>
                </a:solidFill>
                <a:ea typeface="Arial" panose="020B0604020202020204" pitchFamily="34" charset="0"/>
                <a:cs typeface="Arial" panose="020B0604020202020204" pitchFamily="34" charset="0"/>
              </a:rPr>
              <a:t> </a:t>
            </a:r>
          </a:p>
          <a:p>
            <a:pPr marL="228600" indent="-228600" algn="just" defTabSz="914400">
              <a:lnSpc>
                <a:spcPct val="80000"/>
              </a:lnSpc>
              <a:spcBef>
                <a:spcPts val="600"/>
              </a:spcBef>
              <a:spcAft>
                <a:spcPts val="600"/>
              </a:spcAft>
              <a:buSzPct val="67000"/>
              <a:buBlip>
                <a:blip r:embed="rId8"/>
              </a:buBlip>
            </a:pPr>
            <a:r>
              <a:rPr lang="fr-FR" sz="2800" dirty="0">
                <a:solidFill>
                  <a:schemeClr val="bg2"/>
                </a:solidFill>
                <a:effectLst/>
                <a:ea typeface="Calibri" panose="020F0502020204030204" pitchFamily="34" charset="0"/>
                <a:cs typeface="Arial" panose="020B0604020202020204" pitchFamily="34" charset="0"/>
              </a:rPr>
              <a:t>Pour augmenter l’attractivité des formations BTP, il est possible de s’appuyer sur des séjours professionnels en Europe, y compris dans le cadre des contrats d’apprentissage et de professionnalisation pour tout diplôme, titre professionnel ou CQP</a:t>
            </a:r>
            <a:endParaRPr lang="fr-FR" sz="2800" b="1" dirty="0">
              <a:solidFill>
                <a:schemeClr val="bg2"/>
              </a:solidFill>
              <a:cs typeface="Arial" panose="020B0604020202020204" pitchFamily="34" charset="0"/>
            </a:endParaRPr>
          </a:p>
        </p:txBody>
      </p:sp>
      <p:sp>
        <p:nvSpPr>
          <p:cNvPr id="14" name="Rectangle 13">
            <a:extLst>
              <a:ext uri="{FF2B5EF4-FFF2-40B4-BE49-F238E27FC236}">
                <a16:creationId xmlns:a16="http://schemas.microsoft.com/office/drawing/2014/main" id="{7803E6F3-E945-476A-B797-6E93CE90452C}"/>
              </a:ext>
            </a:extLst>
          </p:cNvPr>
          <p:cNvSpPr/>
          <p:nvPr/>
        </p:nvSpPr>
        <p:spPr>
          <a:xfrm>
            <a:off x="2628900" y="4572000"/>
            <a:ext cx="11963400" cy="1802994"/>
          </a:xfrm>
          <a:prstGeom prst="rect">
            <a:avLst/>
          </a:prstGeom>
        </p:spPr>
        <p:txBody>
          <a:bodyPr wrap="square">
            <a:spAutoFit/>
          </a:bodyPr>
          <a:lstStyle/>
          <a:p>
            <a:pPr marL="457200" marR="3810" lvl="0" algn="just" defTabSz="914400">
              <a:lnSpc>
                <a:spcPct val="103000"/>
              </a:lnSpc>
              <a:spcBef>
                <a:spcPts val="1000"/>
              </a:spcBef>
              <a:spcAft>
                <a:spcPts val="575"/>
              </a:spcAft>
              <a:buSzPct val="67000"/>
            </a:pPr>
            <a:r>
              <a:rPr lang="fr-FR" sz="1100" b="1" dirty="0">
                <a:solidFill>
                  <a:schemeClr val="bg2"/>
                </a:solidFill>
                <a:ea typeface="Arial" panose="020B0604020202020204" pitchFamily="34" charset="0"/>
                <a:cs typeface="Arial" panose="020B0604020202020204" pitchFamily="34" charset="0"/>
              </a:rPr>
              <a:t> </a:t>
            </a:r>
          </a:p>
          <a:p>
            <a:pPr marL="228600" indent="-228600" algn="just" defTabSz="914400">
              <a:lnSpc>
                <a:spcPct val="80000"/>
              </a:lnSpc>
              <a:spcBef>
                <a:spcPts val="600"/>
              </a:spcBef>
              <a:spcAft>
                <a:spcPts val="600"/>
              </a:spcAft>
              <a:buSzPct val="67000"/>
              <a:buBlip>
                <a:blip r:embed="rId8"/>
              </a:buBlip>
            </a:pPr>
            <a:r>
              <a:rPr lang="fr-FR" sz="2800" dirty="0">
                <a:solidFill>
                  <a:schemeClr val="bg2"/>
                </a:solidFill>
                <a:cs typeface="Arial" panose="020B0604020202020204" pitchFamily="34" charset="0"/>
              </a:rPr>
              <a:t>Cette « mobilité européenne à des fins de formation » est largement promue par l’Union européenne (programme Erasmus+). Elle est également inscrite dans la loi du 5 septembre 2018 en tant que levier pour développer des compétences professionnelles et sociales</a:t>
            </a:r>
          </a:p>
        </p:txBody>
      </p:sp>
      <p:sp>
        <p:nvSpPr>
          <p:cNvPr id="15" name="Rectangle 14">
            <a:extLst>
              <a:ext uri="{FF2B5EF4-FFF2-40B4-BE49-F238E27FC236}">
                <a16:creationId xmlns:a16="http://schemas.microsoft.com/office/drawing/2014/main" id="{7453811F-DEF9-4E83-8293-D3AF797F5DF7}"/>
              </a:ext>
            </a:extLst>
          </p:cNvPr>
          <p:cNvSpPr/>
          <p:nvPr/>
        </p:nvSpPr>
        <p:spPr>
          <a:xfrm>
            <a:off x="2603500" y="6359054"/>
            <a:ext cx="11963400" cy="1618264"/>
          </a:xfrm>
          <a:prstGeom prst="rect">
            <a:avLst/>
          </a:prstGeom>
        </p:spPr>
        <p:txBody>
          <a:bodyPr wrap="square">
            <a:spAutoFit/>
          </a:bodyPr>
          <a:lstStyle/>
          <a:p>
            <a:pPr marL="457200" marR="3810" lvl="0" algn="just" defTabSz="914400">
              <a:lnSpc>
                <a:spcPct val="103000"/>
              </a:lnSpc>
              <a:spcBef>
                <a:spcPts val="1000"/>
              </a:spcBef>
              <a:spcAft>
                <a:spcPts val="575"/>
              </a:spcAft>
              <a:buSzPct val="67000"/>
            </a:pPr>
            <a:r>
              <a:rPr lang="fr-FR" sz="1200" b="1" dirty="0">
                <a:solidFill>
                  <a:schemeClr val="bg2"/>
                </a:solidFill>
                <a:ea typeface="Arial" panose="020B0604020202020204" pitchFamily="34" charset="0"/>
                <a:cs typeface="Arial" panose="020B0604020202020204" pitchFamily="34" charset="0"/>
              </a:rPr>
              <a:t> </a:t>
            </a:r>
          </a:p>
          <a:p>
            <a:pPr marL="228600" indent="-228600" algn="just" defTabSz="914400">
              <a:lnSpc>
                <a:spcPct val="80000"/>
              </a:lnSpc>
              <a:spcBef>
                <a:spcPts val="600"/>
              </a:spcBef>
              <a:spcAft>
                <a:spcPts val="600"/>
              </a:spcAft>
              <a:buSzPct val="67000"/>
              <a:buBlip>
                <a:blip r:embed="rId8"/>
              </a:buBlip>
            </a:pPr>
            <a:r>
              <a:rPr lang="fr-FR" sz="3200" b="1" dirty="0">
                <a:solidFill>
                  <a:schemeClr val="bg2"/>
                </a:solidFill>
                <a:cs typeface="Arial" panose="020B0604020202020204" pitchFamily="34" charset="0"/>
              </a:rPr>
              <a:t>Saisissons les « vents favorables » pour faire de la mobilité longue une composante durable des parcours de formation professionnelle.</a:t>
            </a:r>
          </a:p>
        </p:txBody>
      </p:sp>
    </p:spTree>
    <p:extLst>
      <p:ext uri="{BB962C8B-B14F-4D97-AF65-F5344CB8AC3E}">
        <p14:creationId xmlns:p14="http://schemas.microsoft.com/office/powerpoint/2010/main" val="1324384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4" grpId="0"/>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AABEC0B9-2401-4165-8B50-A879F07F2362}"/>
              </a:ext>
            </a:extLst>
          </p:cNvPr>
          <p:cNvGraphicFramePr>
            <a:graphicFrameLocks noChangeAspect="1"/>
          </p:cNvGraphicFramePr>
          <p:nvPr>
            <p:custDataLst>
              <p:tags r:id="rId2"/>
            </p:custDataLst>
          </p:nvPr>
        </p:nvGraphicFramePr>
        <p:xfrm>
          <a:off x="4700588" y="1588"/>
          <a:ext cx="1588" cy="1588"/>
        </p:xfrm>
        <a:graphic>
          <a:graphicData uri="http://schemas.openxmlformats.org/presentationml/2006/ole">
            <mc:AlternateContent xmlns:mc="http://schemas.openxmlformats.org/markup-compatibility/2006">
              <mc:Choice xmlns:v="urn:schemas-microsoft-com:vml" Requires="v">
                <p:oleObj spid="_x0000_s19459" name="think-cell Slide" r:id="rId4" imgW="383" imgH="384" progId="TCLayout.ActiveDocument.1">
                  <p:embed/>
                </p:oleObj>
              </mc:Choice>
              <mc:Fallback>
                <p:oleObj name="think-cell Slide" r:id="rId4" imgW="383" imgH="384" progId="TCLayout.ActiveDocument.1">
                  <p:embed/>
                  <p:pic>
                    <p:nvPicPr>
                      <p:cNvPr id="4" name="Object 3" hidden="1">
                        <a:extLst>
                          <a:ext uri="{FF2B5EF4-FFF2-40B4-BE49-F238E27FC236}">
                            <a16:creationId xmlns:a16="http://schemas.microsoft.com/office/drawing/2014/main" id="{AABEC0B9-2401-4165-8B50-A879F07F2362}"/>
                          </a:ext>
                        </a:extLst>
                      </p:cNvPr>
                      <p:cNvPicPr/>
                      <p:nvPr/>
                    </p:nvPicPr>
                    <p:blipFill>
                      <a:blip r:embed="rId5"/>
                      <a:stretch>
                        <a:fillRect/>
                      </a:stretch>
                    </p:blipFill>
                    <p:spPr>
                      <a:xfrm>
                        <a:off x="4700588" y="1588"/>
                        <a:ext cx="1588" cy="1588"/>
                      </a:xfrm>
                      <a:prstGeom prst="rect">
                        <a:avLst/>
                      </a:prstGeom>
                    </p:spPr>
                  </p:pic>
                </p:oleObj>
              </mc:Fallback>
            </mc:AlternateContent>
          </a:graphicData>
        </a:graphic>
      </p:graphicFrame>
      <p:sp>
        <p:nvSpPr>
          <p:cNvPr id="29" name="Rectangle: Rounded Corners 10">
            <a:extLst>
              <a:ext uri="{FF2B5EF4-FFF2-40B4-BE49-F238E27FC236}">
                <a16:creationId xmlns:a16="http://schemas.microsoft.com/office/drawing/2014/main" id="{A116AE84-368E-4013-AAD8-9EF7A23D9991}"/>
              </a:ext>
            </a:extLst>
          </p:cNvPr>
          <p:cNvSpPr/>
          <p:nvPr/>
        </p:nvSpPr>
        <p:spPr>
          <a:xfrm>
            <a:off x="2989188" y="356953"/>
            <a:ext cx="501677"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2</a:t>
            </a:r>
          </a:p>
        </p:txBody>
      </p:sp>
      <p:sp>
        <p:nvSpPr>
          <p:cNvPr id="30" name="Text Placeholder 1">
            <a:extLst>
              <a:ext uri="{FF2B5EF4-FFF2-40B4-BE49-F238E27FC236}">
                <a16:creationId xmlns:a16="http://schemas.microsoft.com/office/drawing/2014/main" id="{C02F8340-04F8-4C24-A917-0A5BB7173FFA}"/>
              </a:ext>
            </a:extLst>
          </p:cNvPr>
          <p:cNvSpPr txBox="1">
            <a:spLocks/>
          </p:cNvSpPr>
          <p:nvPr/>
        </p:nvSpPr>
        <p:spPr>
          <a:xfrm>
            <a:off x="3584864" y="356952"/>
            <a:ext cx="9407236" cy="976546"/>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6">
                  <a:extLst>
                    <a:ext uri="{96DAC541-7B7A-43D3-8B79-37D633B846F1}">
                      <asvg:svgBlip xmlns:asvg="http://schemas.microsoft.com/office/drawing/2016/SVG/main" r:embed="rId7"/>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0" defTabSz="457200">
              <a:lnSpc>
                <a:spcPct val="100000"/>
              </a:lnSpc>
              <a:spcBef>
                <a:spcPts val="0"/>
              </a:spcBef>
              <a:buClrTx/>
            </a:pPr>
            <a:r>
              <a:rPr lang="fr-FR" sz="2400" b="1" dirty="0">
                <a:solidFill>
                  <a:srgbClr val="1D1D1B"/>
                </a:solidFill>
                <a:latin typeface="Arial Black"/>
              </a:rPr>
              <a:t>ORIGINES ET OBJECTIFS </a:t>
            </a:r>
            <a:r>
              <a:rPr lang="fr-FR" sz="2400" dirty="0">
                <a:solidFill>
                  <a:srgbClr val="1D1D1B"/>
                </a:solidFill>
              </a:rPr>
              <a:t>DE L’APPEL À PROJETS « MOBILITÉ LONGUE NIVEAUX 3 ET 4 »</a:t>
            </a:r>
          </a:p>
        </p:txBody>
      </p:sp>
      <p:sp>
        <p:nvSpPr>
          <p:cNvPr id="9" name="Rectangle 8">
            <a:extLst>
              <a:ext uri="{FF2B5EF4-FFF2-40B4-BE49-F238E27FC236}">
                <a16:creationId xmlns:a16="http://schemas.microsoft.com/office/drawing/2014/main" id="{E1517A1C-6E6A-403C-B3AC-B28B040A4F84}"/>
              </a:ext>
            </a:extLst>
          </p:cNvPr>
          <p:cNvSpPr/>
          <p:nvPr/>
        </p:nvSpPr>
        <p:spPr>
          <a:xfrm>
            <a:off x="1409700" y="1838027"/>
            <a:ext cx="14274800" cy="814518"/>
          </a:xfrm>
          <a:prstGeom prst="rect">
            <a:avLst/>
          </a:prstGeom>
        </p:spPr>
        <p:txBody>
          <a:bodyPr wrap="square">
            <a:spAutoFit/>
          </a:bodyPr>
          <a:lstStyle/>
          <a:p>
            <a:pPr marL="457200" marR="3810" lvl="0" algn="just" defTabSz="914400">
              <a:lnSpc>
                <a:spcPct val="103000"/>
              </a:lnSpc>
              <a:spcBef>
                <a:spcPts val="1000"/>
              </a:spcBef>
              <a:spcAft>
                <a:spcPts val="575"/>
              </a:spcAft>
              <a:buSzPct val="67000"/>
            </a:pPr>
            <a:r>
              <a:rPr lang="fr-FR" sz="1100" b="1" dirty="0">
                <a:solidFill>
                  <a:schemeClr val="bg2"/>
                </a:solidFill>
                <a:latin typeface="Arial" panose="020B0604020202020204" pitchFamily="34" charset="0"/>
                <a:ea typeface="Arial" panose="020B0604020202020204" pitchFamily="34" charset="0"/>
                <a:cs typeface="Arial" panose="020B0604020202020204" pitchFamily="34" charset="0"/>
              </a:rPr>
              <a:t> </a:t>
            </a:r>
          </a:p>
          <a:p>
            <a:pPr marL="228600" indent="-228600" algn="just" defTabSz="914400">
              <a:lnSpc>
                <a:spcPct val="80000"/>
              </a:lnSpc>
              <a:spcBef>
                <a:spcPts val="600"/>
              </a:spcBef>
              <a:spcAft>
                <a:spcPts val="600"/>
              </a:spcAft>
              <a:buSzPct val="67000"/>
              <a:buBlip>
                <a:blip r:embed="rId8"/>
              </a:buBlip>
            </a:pPr>
            <a:r>
              <a:rPr lang="fr-FR" sz="3200" b="1" dirty="0">
                <a:solidFill>
                  <a:schemeClr val="bg2"/>
                </a:solidFill>
                <a:latin typeface="Arial" panose="020B0604020202020204" pitchFamily="34" charset="0"/>
                <a:cs typeface="Arial" panose="020B0604020202020204" pitchFamily="34" charset="0"/>
              </a:rPr>
              <a:t>Pourquoi cet appel à projets ?</a:t>
            </a:r>
          </a:p>
        </p:txBody>
      </p:sp>
      <p:pic>
        <p:nvPicPr>
          <p:cNvPr id="6" name="Image 5">
            <a:extLst>
              <a:ext uri="{FF2B5EF4-FFF2-40B4-BE49-F238E27FC236}">
                <a16:creationId xmlns:a16="http://schemas.microsoft.com/office/drawing/2014/main" id="{D0EAF9D1-3362-4A6C-9D40-132F449B2660}"/>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14301152" y="253998"/>
            <a:ext cx="1471295" cy="1079500"/>
          </a:xfrm>
          <a:prstGeom prst="rect">
            <a:avLst/>
          </a:prstGeom>
          <a:noFill/>
          <a:ln>
            <a:noFill/>
          </a:ln>
        </p:spPr>
      </p:pic>
      <p:sp>
        <p:nvSpPr>
          <p:cNvPr id="8" name="Rectangle 7">
            <a:extLst>
              <a:ext uri="{FF2B5EF4-FFF2-40B4-BE49-F238E27FC236}">
                <a16:creationId xmlns:a16="http://schemas.microsoft.com/office/drawing/2014/main" id="{272732FD-6F5C-4E35-B2D3-6815716FBD89}"/>
              </a:ext>
            </a:extLst>
          </p:cNvPr>
          <p:cNvSpPr/>
          <p:nvPr/>
        </p:nvSpPr>
        <p:spPr>
          <a:xfrm>
            <a:off x="2527300" y="2784946"/>
            <a:ext cx="12039600" cy="1802994"/>
          </a:xfrm>
          <a:prstGeom prst="rect">
            <a:avLst/>
          </a:prstGeom>
        </p:spPr>
        <p:txBody>
          <a:bodyPr wrap="square">
            <a:spAutoFit/>
          </a:bodyPr>
          <a:lstStyle/>
          <a:p>
            <a:pPr marL="457200" marR="3810" lvl="0" algn="just" defTabSz="914400">
              <a:lnSpc>
                <a:spcPct val="103000"/>
              </a:lnSpc>
              <a:spcBef>
                <a:spcPts val="1000"/>
              </a:spcBef>
              <a:spcAft>
                <a:spcPts val="575"/>
              </a:spcAft>
              <a:buSzPct val="67000"/>
            </a:pPr>
            <a:r>
              <a:rPr lang="fr-FR" sz="1100" b="1" dirty="0">
                <a:solidFill>
                  <a:schemeClr val="bg2"/>
                </a:solidFill>
                <a:ea typeface="Arial" panose="020B0604020202020204" pitchFamily="34" charset="0"/>
                <a:cs typeface="Arial" panose="020B0604020202020204" pitchFamily="34" charset="0"/>
              </a:rPr>
              <a:t> </a:t>
            </a:r>
          </a:p>
          <a:p>
            <a:pPr marL="228600" indent="-228600" algn="just" defTabSz="914400">
              <a:lnSpc>
                <a:spcPct val="80000"/>
              </a:lnSpc>
              <a:spcBef>
                <a:spcPts val="600"/>
              </a:spcBef>
              <a:spcAft>
                <a:spcPts val="600"/>
              </a:spcAft>
              <a:buSzPct val="67000"/>
              <a:buBlip>
                <a:blip r:embed="rId8"/>
              </a:buBlip>
            </a:pPr>
            <a:r>
              <a:rPr lang="fr-FR" sz="2800" dirty="0">
                <a:solidFill>
                  <a:schemeClr val="bg2"/>
                </a:solidFill>
                <a:ea typeface="Calibri" panose="020F0502020204030204" pitchFamily="34" charset="0"/>
                <a:cs typeface="Arial" panose="020B0604020202020204" pitchFamily="34" charset="0"/>
              </a:rPr>
              <a:t>Pour inciter</a:t>
            </a:r>
            <a:r>
              <a:rPr lang="fr-FR" sz="2800" b="1" dirty="0">
                <a:solidFill>
                  <a:schemeClr val="bg2"/>
                </a:solidFill>
                <a:ea typeface="Calibri" panose="020F0502020204030204" pitchFamily="34" charset="0"/>
                <a:cs typeface="Arial" panose="020B0604020202020204" pitchFamily="34" charset="0"/>
              </a:rPr>
              <a:t>  </a:t>
            </a:r>
            <a:r>
              <a:rPr lang="fr-FR" sz="2800" dirty="0">
                <a:solidFill>
                  <a:schemeClr val="bg2"/>
                </a:solidFill>
                <a:ea typeface="Calibri" panose="020F0502020204030204" pitchFamily="34" charset="0"/>
                <a:cs typeface="Arial" panose="020B0604020202020204" pitchFamily="34" charset="0"/>
              </a:rPr>
              <a:t>les organismes de formation aux métiers du BTP à concevoir les conditions de mise en œuvre d’</a:t>
            </a:r>
            <a:r>
              <a:rPr lang="fr-FR" sz="2800" dirty="0">
                <a:solidFill>
                  <a:schemeClr val="bg2"/>
                </a:solidFill>
                <a:cs typeface="Arial" panose="020B0604020202020204" pitchFamily="34" charset="0"/>
              </a:rPr>
              <a:t>une formation dans une entreprise étrangère, de trois à douze mois, </a:t>
            </a:r>
            <a:r>
              <a:rPr lang="fr-FR" sz="2800" dirty="0">
                <a:solidFill>
                  <a:schemeClr val="bg2"/>
                </a:solidFill>
                <a:ea typeface="Calibri" panose="020F0502020204030204" pitchFamily="34" charset="0"/>
                <a:cs typeface="Arial" panose="020B0604020202020204" pitchFamily="34" charset="0"/>
              </a:rPr>
              <a:t>par nature individuelle et demandant un mode d’accompagnement particulier</a:t>
            </a:r>
          </a:p>
        </p:txBody>
      </p:sp>
      <p:sp>
        <p:nvSpPr>
          <p:cNvPr id="14" name="Rectangle 13">
            <a:extLst>
              <a:ext uri="{FF2B5EF4-FFF2-40B4-BE49-F238E27FC236}">
                <a16:creationId xmlns:a16="http://schemas.microsoft.com/office/drawing/2014/main" id="{7803E6F3-E945-476A-B797-6E93CE90452C}"/>
              </a:ext>
            </a:extLst>
          </p:cNvPr>
          <p:cNvSpPr/>
          <p:nvPr/>
        </p:nvSpPr>
        <p:spPr>
          <a:xfrm>
            <a:off x="2628900" y="4572000"/>
            <a:ext cx="11963400" cy="1458284"/>
          </a:xfrm>
          <a:prstGeom prst="rect">
            <a:avLst/>
          </a:prstGeom>
        </p:spPr>
        <p:txBody>
          <a:bodyPr wrap="square">
            <a:spAutoFit/>
          </a:bodyPr>
          <a:lstStyle/>
          <a:p>
            <a:pPr marL="457200" marR="3810" lvl="0" algn="just" defTabSz="914400">
              <a:lnSpc>
                <a:spcPct val="103000"/>
              </a:lnSpc>
              <a:spcBef>
                <a:spcPts val="1000"/>
              </a:spcBef>
              <a:spcAft>
                <a:spcPts val="575"/>
              </a:spcAft>
              <a:buSzPct val="67000"/>
            </a:pPr>
            <a:r>
              <a:rPr lang="fr-FR" sz="1100" b="1" dirty="0">
                <a:solidFill>
                  <a:schemeClr val="bg2"/>
                </a:solidFill>
                <a:ea typeface="Arial" panose="020B0604020202020204" pitchFamily="34" charset="0"/>
                <a:cs typeface="Arial" panose="020B0604020202020204" pitchFamily="34" charset="0"/>
              </a:rPr>
              <a:t> </a:t>
            </a:r>
          </a:p>
          <a:p>
            <a:pPr marL="228600" indent="-228600" algn="just" defTabSz="914400">
              <a:lnSpc>
                <a:spcPct val="80000"/>
              </a:lnSpc>
              <a:spcBef>
                <a:spcPts val="600"/>
              </a:spcBef>
              <a:spcAft>
                <a:spcPts val="600"/>
              </a:spcAft>
              <a:buSzPct val="67000"/>
              <a:buBlip>
                <a:blip r:embed="rId8"/>
              </a:buBlip>
            </a:pPr>
            <a:r>
              <a:rPr lang="fr-FR" sz="2800" dirty="0">
                <a:solidFill>
                  <a:schemeClr val="bg2"/>
                </a:solidFill>
                <a:ea typeface="Calibri" panose="020F0502020204030204" pitchFamily="34" charset="0"/>
                <a:cs typeface="Arial" panose="020B0604020202020204" pitchFamily="34" charset="0"/>
              </a:rPr>
              <a:t>Pour démontrer que </a:t>
            </a:r>
            <a:r>
              <a:rPr lang="fr-FR" sz="2800" dirty="0">
                <a:solidFill>
                  <a:schemeClr val="bg2"/>
                </a:solidFill>
                <a:cs typeface="Arial" panose="020B0604020202020204" pitchFamily="34" charset="0"/>
              </a:rPr>
              <a:t>les apprenants de niveaux 3 et 4 peuvent aussi profiter efficacement de la mobilité longue </a:t>
            </a:r>
            <a:r>
              <a:rPr lang="fr-FR" sz="2800" dirty="0">
                <a:solidFill>
                  <a:schemeClr val="bg2"/>
                </a:solidFill>
                <a:ea typeface="Calibri" panose="020F0502020204030204" pitchFamily="34" charset="0"/>
                <a:cs typeface="Arial" panose="020B0604020202020204" pitchFamily="34" charset="0"/>
              </a:rPr>
              <a:t>qui ne doit pas être réservée uniquement au niveau supérieur</a:t>
            </a:r>
          </a:p>
        </p:txBody>
      </p:sp>
      <p:sp>
        <p:nvSpPr>
          <p:cNvPr id="15" name="Rectangle 14">
            <a:extLst>
              <a:ext uri="{FF2B5EF4-FFF2-40B4-BE49-F238E27FC236}">
                <a16:creationId xmlns:a16="http://schemas.microsoft.com/office/drawing/2014/main" id="{7453811F-DEF9-4E83-8293-D3AF797F5DF7}"/>
              </a:ext>
            </a:extLst>
          </p:cNvPr>
          <p:cNvSpPr/>
          <p:nvPr/>
        </p:nvSpPr>
        <p:spPr>
          <a:xfrm>
            <a:off x="2603500" y="6359054"/>
            <a:ext cx="11963400" cy="1454694"/>
          </a:xfrm>
          <a:prstGeom prst="rect">
            <a:avLst/>
          </a:prstGeom>
        </p:spPr>
        <p:txBody>
          <a:bodyPr wrap="square">
            <a:spAutoFit/>
          </a:bodyPr>
          <a:lstStyle/>
          <a:p>
            <a:pPr marL="457200" marR="3810" lvl="0" algn="just" defTabSz="914400">
              <a:lnSpc>
                <a:spcPct val="103000"/>
              </a:lnSpc>
              <a:spcBef>
                <a:spcPts val="1000"/>
              </a:spcBef>
              <a:spcAft>
                <a:spcPts val="575"/>
              </a:spcAft>
              <a:buSzPct val="67000"/>
            </a:pPr>
            <a:r>
              <a:rPr lang="fr-FR" sz="1100" b="1" dirty="0">
                <a:solidFill>
                  <a:schemeClr val="bg2"/>
                </a:solidFill>
                <a:ea typeface="Arial" panose="020B0604020202020204" pitchFamily="34" charset="0"/>
                <a:cs typeface="Arial" panose="020B0604020202020204" pitchFamily="34" charset="0"/>
              </a:rPr>
              <a:t> </a:t>
            </a:r>
          </a:p>
          <a:p>
            <a:pPr marL="228600" indent="-228600" algn="just" defTabSz="914400">
              <a:lnSpc>
                <a:spcPct val="80000"/>
              </a:lnSpc>
              <a:spcBef>
                <a:spcPts val="600"/>
              </a:spcBef>
              <a:spcAft>
                <a:spcPts val="600"/>
              </a:spcAft>
              <a:buSzPct val="67000"/>
              <a:buBlip>
                <a:blip r:embed="rId8"/>
              </a:buBlip>
            </a:pPr>
            <a:r>
              <a:rPr lang="fr-FR" sz="2800" dirty="0">
                <a:solidFill>
                  <a:schemeClr val="bg2"/>
                </a:solidFill>
                <a:cs typeface="Arial" panose="020B0604020202020204" pitchFamily="34" charset="0"/>
              </a:rPr>
              <a:t>Pour renforcer l’image positive et dynamique des établissements proposant des formation BTP qui innovent et sortent des sentiers traditionnels (en renforcement de QUALIOPI).</a:t>
            </a:r>
          </a:p>
        </p:txBody>
      </p:sp>
    </p:spTree>
    <p:extLst>
      <p:ext uri="{BB962C8B-B14F-4D97-AF65-F5344CB8AC3E}">
        <p14:creationId xmlns:p14="http://schemas.microsoft.com/office/powerpoint/2010/main" val="3846458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4" grpId="0"/>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AABEC0B9-2401-4165-8B50-A879F07F2362}"/>
              </a:ext>
            </a:extLst>
          </p:cNvPr>
          <p:cNvGraphicFramePr>
            <a:graphicFrameLocks noChangeAspect="1"/>
          </p:cNvGraphicFramePr>
          <p:nvPr>
            <p:custDataLst>
              <p:tags r:id="rId2"/>
            </p:custDataLst>
          </p:nvPr>
        </p:nvGraphicFramePr>
        <p:xfrm>
          <a:off x="4700588" y="1588"/>
          <a:ext cx="1588" cy="1588"/>
        </p:xfrm>
        <a:graphic>
          <a:graphicData uri="http://schemas.openxmlformats.org/presentationml/2006/ole">
            <mc:AlternateContent xmlns:mc="http://schemas.openxmlformats.org/markup-compatibility/2006">
              <mc:Choice xmlns:v="urn:schemas-microsoft-com:vml" Requires="v">
                <p:oleObj spid="_x0000_s20483" name="think-cell Slide" r:id="rId4" imgW="383" imgH="384" progId="TCLayout.ActiveDocument.1">
                  <p:embed/>
                </p:oleObj>
              </mc:Choice>
              <mc:Fallback>
                <p:oleObj name="think-cell Slide" r:id="rId4" imgW="383" imgH="384" progId="TCLayout.ActiveDocument.1">
                  <p:embed/>
                  <p:pic>
                    <p:nvPicPr>
                      <p:cNvPr id="4" name="Object 3" hidden="1">
                        <a:extLst>
                          <a:ext uri="{FF2B5EF4-FFF2-40B4-BE49-F238E27FC236}">
                            <a16:creationId xmlns:a16="http://schemas.microsoft.com/office/drawing/2014/main" id="{AABEC0B9-2401-4165-8B50-A879F07F2362}"/>
                          </a:ext>
                        </a:extLst>
                      </p:cNvPr>
                      <p:cNvPicPr/>
                      <p:nvPr/>
                    </p:nvPicPr>
                    <p:blipFill>
                      <a:blip r:embed="rId5"/>
                      <a:stretch>
                        <a:fillRect/>
                      </a:stretch>
                    </p:blipFill>
                    <p:spPr>
                      <a:xfrm>
                        <a:off x="4700588" y="1588"/>
                        <a:ext cx="1588" cy="1588"/>
                      </a:xfrm>
                      <a:prstGeom prst="rect">
                        <a:avLst/>
                      </a:prstGeom>
                    </p:spPr>
                  </p:pic>
                </p:oleObj>
              </mc:Fallback>
            </mc:AlternateContent>
          </a:graphicData>
        </a:graphic>
      </p:graphicFrame>
      <p:sp>
        <p:nvSpPr>
          <p:cNvPr id="29" name="Rectangle: Rounded Corners 10">
            <a:extLst>
              <a:ext uri="{FF2B5EF4-FFF2-40B4-BE49-F238E27FC236}">
                <a16:creationId xmlns:a16="http://schemas.microsoft.com/office/drawing/2014/main" id="{A116AE84-368E-4013-AAD8-9EF7A23D9991}"/>
              </a:ext>
            </a:extLst>
          </p:cNvPr>
          <p:cNvSpPr/>
          <p:nvPr/>
        </p:nvSpPr>
        <p:spPr>
          <a:xfrm>
            <a:off x="2989188" y="356953"/>
            <a:ext cx="501677"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2</a:t>
            </a:r>
          </a:p>
        </p:txBody>
      </p:sp>
      <p:sp>
        <p:nvSpPr>
          <p:cNvPr id="30" name="Text Placeholder 1">
            <a:extLst>
              <a:ext uri="{FF2B5EF4-FFF2-40B4-BE49-F238E27FC236}">
                <a16:creationId xmlns:a16="http://schemas.microsoft.com/office/drawing/2014/main" id="{C02F8340-04F8-4C24-A917-0A5BB7173FFA}"/>
              </a:ext>
            </a:extLst>
          </p:cNvPr>
          <p:cNvSpPr txBox="1">
            <a:spLocks/>
          </p:cNvSpPr>
          <p:nvPr/>
        </p:nvSpPr>
        <p:spPr>
          <a:xfrm>
            <a:off x="3584864" y="356952"/>
            <a:ext cx="9407236" cy="976546"/>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6">
                  <a:extLst>
                    <a:ext uri="{96DAC541-7B7A-43D3-8B79-37D633B846F1}">
                      <asvg:svgBlip xmlns:asvg="http://schemas.microsoft.com/office/drawing/2016/SVG/main" r:embed="rId7"/>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0" defTabSz="457200">
              <a:lnSpc>
                <a:spcPct val="100000"/>
              </a:lnSpc>
              <a:spcBef>
                <a:spcPts val="0"/>
              </a:spcBef>
              <a:buClrTx/>
            </a:pPr>
            <a:r>
              <a:rPr lang="fr-FR" sz="2400" b="1" dirty="0">
                <a:solidFill>
                  <a:srgbClr val="1D1D1B"/>
                </a:solidFill>
                <a:latin typeface="Arial Black"/>
              </a:rPr>
              <a:t>ORIGINES ET OBJECTIFS </a:t>
            </a:r>
            <a:r>
              <a:rPr lang="fr-FR" sz="2400" dirty="0">
                <a:solidFill>
                  <a:srgbClr val="1D1D1B"/>
                </a:solidFill>
              </a:rPr>
              <a:t>DE L’APPEL À PROJETS « MOBILITÉ LONGUE NIVEAUX 3 ET 4 »</a:t>
            </a:r>
          </a:p>
        </p:txBody>
      </p:sp>
      <p:sp>
        <p:nvSpPr>
          <p:cNvPr id="9" name="Rectangle 8">
            <a:extLst>
              <a:ext uri="{FF2B5EF4-FFF2-40B4-BE49-F238E27FC236}">
                <a16:creationId xmlns:a16="http://schemas.microsoft.com/office/drawing/2014/main" id="{E1517A1C-6E6A-403C-B3AC-B28B040A4F84}"/>
              </a:ext>
            </a:extLst>
          </p:cNvPr>
          <p:cNvSpPr/>
          <p:nvPr/>
        </p:nvSpPr>
        <p:spPr>
          <a:xfrm>
            <a:off x="1409700" y="1838027"/>
            <a:ext cx="14274800" cy="814518"/>
          </a:xfrm>
          <a:prstGeom prst="rect">
            <a:avLst/>
          </a:prstGeom>
        </p:spPr>
        <p:txBody>
          <a:bodyPr wrap="square">
            <a:spAutoFit/>
          </a:bodyPr>
          <a:lstStyle/>
          <a:p>
            <a:pPr marL="457200" marR="3810" lvl="0" algn="just" defTabSz="914400">
              <a:lnSpc>
                <a:spcPct val="103000"/>
              </a:lnSpc>
              <a:spcBef>
                <a:spcPts val="1000"/>
              </a:spcBef>
              <a:spcAft>
                <a:spcPts val="575"/>
              </a:spcAft>
              <a:buSzPct val="67000"/>
            </a:pPr>
            <a:r>
              <a:rPr lang="fr-FR" sz="1100" b="1" dirty="0">
                <a:solidFill>
                  <a:schemeClr val="bg2"/>
                </a:solidFill>
                <a:latin typeface="Arial" panose="020B0604020202020204" pitchFamily="34" charset="0"/>
                <a:ea typeface="Arial" panose="020B0604020202020204" pitchFamily="34" charset="0"/>
                <a:cs typeface="Arial" panose="020B0604020202020204" pitchFamily="34" charset="0"/>
              </a:rPr>
              <a:t> </a:t>
            </a:r>
          </a:p>
          <a:p>
            <a:pPr marL="228600" indent="-228600" algn="just" defTabSz="914400">
              <a:lnSpc>
                <a:spcPct val="80000"/>
              </a:lnSpc>
              <a:spcBef>
                <a:spcPts val="600"/>
              </a:spcBef>
              <a:spcAft>
                <a:spcPts val="600"/>
              </a:spcAft>
              <a:buSzPct val="67000"/>
              <a:buBlip>
                <a:blip r:embed="rId8"/>
              </a:buBlip>
            </a:pPr>
            <a:r>
              <a:rPr lang="fr-FR" sz="3200" b="1" dirty="0">
                <a:solidFill>
                  <a:schemeClr val="bg2"/>
                </a:solidFill>
                <a:latin typeface="Arial" panose="020B0604020202020204" pitchFamily="34" charset="0"/>
                <a:cs typeface="Arial" panose="020B0604020202020204" pitchFamily="34" charset="0"/>
              </a:rPr>
              <a:t>Quels contenus ?</a:t>
            </a:r>
          </a:p>
        </p:txBody>
      </p:sp>
      <p:pic>
        <p:nvPicPr>
          <p:cNvPr id="6" name="Image 5">
            <a:extLst>
              <a:ext uri="{FF2B5EF4-FFF2-40B4-BE49-F238E27FC236}">
                <a16:creationId xmlns:a16="http://schemas.microsoft.com/office/drawing/2014/main" id="{D0EAF9D1-3362-4A6C-9D40-132F449B2660}"/>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14301152" y="253998"/>
            <a:ext cx="1471295" cy="1079500"/>
          </a:xfrm>
          <a:prstGeom prst="rect">
            <a:avLst/>
          </a:prstGeom>
          <a:noFill/>
          <a:ln>
            <a:noFill/>
          </a:ln>
        </p:spPr>
      </p:pic>
      <p:sp>
        <p:nvSpPr>
          <p:cNvPr id="8" name="Rectangle 7">
            <a:extLst>
              <a:ext uri="{FF2B5EF4-FFF2-40B4-BE49-F238E27FC236}">
                <a16:creationId xmlns:a16="http://schemas.microsoft.com/office/drawing/2014/main" id="{272732FD-6F5C-4E35-B2D3-6815716FBD89}"/>
              </a:ext>
            </a:extLst>
          </p:cNvPr>
          <p:cNvSpPr/>
          <p:nvPr/>
        </p:nvSpPr>
        <p:spPr>
          <a:xfrm>
            <a:off x="2527300" y="2784946"/>
            <a:ext cx="12039600" cy="1802994"/>
          </a:xfrm>
          <a:prstGeom prst="rect">
            <a:avLst/>
          </a:prstGeom>
        </p:spPr>
        <p:txBody>
          <a:bodyPr wrap="square">
            <a:spAutoFit/>
          </a:bodyPr>
          <a:lstStyle/>
          <a:p>
            <a:pPr marL="457200" marR="3810" lvl="0" algn="just" defTabSz="914400">
              <a:lnSpc>
                <a:spcPct val="103000"/>
              </a:lnSpc>
              <a:spcBef>
                <a:spcPts val="1000"/>
              </a:spcBef>
              <a:spcAft>
                <a:spcPts val="575"/>
              </a:spcAft>
              <a:buSzPct val="67000"/>
            </a:pPr>
            <a:r>
              <a:rPr lang="fr-FR" sz="1100" b="1" dirty="0">
                <a:solidFill>
                  <a:schemeClr val="bg2"/>
                </a:solidFill>
                <a:ea typeface="Arial" panose="020B0604020202020204" pitchFamily="34" charset="0"/>
                <a:cs typeface="Arial" panose="020B0604020202020204" pitchFamily="34" charset="0"/>
              </a:rPr>
              <a:t> </a:t>
            </a:r>
          </a:p>
          <a:p>
            <a:pPr marL="228600" indent="-228600" algn="just" defTabSz="914400">
              <a:lnSpc>
                <a:spcPct val="80000"/>
              </a:lnSpc>
              <a:spcBef>
                <a:spcPts val="600"/>
              </a:spcBef>
              <a:spcAft>
                <a:spcPts val="600"/>
              </a:spcAft>
              <a:buSzPct val="67000"/>
              <a:buBlip>
                <a:blip r:embed="rId8"/>
              </a:buBlip>
            </a:pPr>
            <a:r>
              <a:rPr lang="fr-FR" sz="2800" dirty="0">
                <a:solidFill>
                  <a:schemeClr val="bg2"/>
                </a:solidFill>
                <a:ea typeface="Calibri" panose="020F0502020204030204" pitchFamily="34" charset="0"/>
                <a:cs typeface="Arial" panose="020B0604020202020204" pitchFamily="34" charset="0"/>
              </a:rPr>
              <a:t>Uniquement le concept et les modalités de mise en place des mobilités transnationales inscrites dans les parcours de formation organisés sous forme de </a:t>
            </a:r>
            <a:r>
              <a:rPr lang="fr-FR" sz="2800" dirty="0">
                <a:solidFill>
                  <a:schemeClr val="bg2"/>
                </a:solidFill>
                <a:cs typeface="Arial" panose="020B0604020202020204" pitchFamily="34" charset="0"/>
              </a:rPr>
              <a:t>contrats d’apprentissage ou de contrats de professionnalisation </a:t>
            </a:r>
            <a:r>
              <a:rPr lang="fr-FR" sz="2800" dirty="0">
                <a:solidFill>
                  <a:schemeClr val="bg2"/>
                </a:solidFill>
                <a:ea typeface="Calibri" panose="020F0502020204030204" pitchFamily="34" charset="0"/>
                <a:cs typeface="Arial" panose="020B0604020202020204" pitchFamily="34" charset="0"/>
              </a:rPr>
              <a:t>de niveaux 3 et 4.</a:t>
            </a:r>
          </a:p>
        </p:txBody>
      </p:sp>
      <p:sp>
        <p:nvSpPr>
          <p:cNvPr id="14" name="Rectangle 13">
            <a:extLst>
              <a:ext uri="{FF2B5EF4-FFF2-40B4-BE49-F238E27FC236}">
                <a16:creationId xmlns:a16="http://schemas.microsoft.com/office/drawing/2014/main" id="{7803E6F3-E945-476A-B797-6E93CE90452C}"/>
              </a:ext>
            </a:extLst>
          </p:cNvPr>
          <p:cNvSpPr/>
          <p:nvPr/>
        </p:nvSpPr>
        <p:spPr>
          <a:xfrm>
            <a:off x="2628900" y="4572000"/>
            <a:ext cx="11963400" cy="2147704"/>
          </a:xfrm>
          <a:prstGeom prst="rect">
            <a:avLst/>
          </a:prstGeom>
        </p:spPr>
        <p:txBody>
          <a:bodyPr wrap="square">
            <a:spAutoFit/>
          </a:bodyPr>
          <a:lstStyle/>
          <a:p>
            <a:pPr marL="457200" marR="3810" lvl="0" algn="just" defTabSz="914400">
              <a:lnSpc>
                <a:spcPct val="103000"/>
              </a:lnSpc>
              <a:spcBef>
                <a:spcPts val="1000"/>
              </a:spcBef>
              <a:spcAft>
                <a:spcPts val="575"/>
              </a:spcAft>
              <a:buSzPct val="67000"/>
            </a:pPr>
            <a:r>
              <a:rPr lang="fr-FR" sz="1100" b="1" dirty="0">
                <a:solidFill>
                  <a:schemeClr val="bg2"/>
                </a:solidFill>
                <a:ea typeface="Arial" panose="020B0604020202020204" pitchFamily="34" charset="0"/>
                <a:cs typeface="Arial" panose="020B0604020202020204" pitchFamily="34" charset="0"/>
              </a:rPr>
              <a:t> </a:t>
            </a:r>
          </a:p>
          <a:p>
            <a:pPr marL="228600" indent="-228600" algn="just" defTabSz="914400">
              <a:lnSpc>
                <a:spcPct val="80000"/>
              </a:lnSpc>
              <a:spcBef>
                <a:spcPts val="600"/>
              </a:spcBef>
              <a:spcAft>
                <a:spcPts val="600"/>
              </a:spcAft>
              <a:buSzPct val="67000"/>
              <a:buBlip>
                <a:blip r:embed="rId8"/>
              </a:buBlip>
            </a:pPr>
            <a:r>
              <a:rPr lang="fr-FR" sz="2800" dirty="0">
                <a:solidFill>
                  <a:schemeClr val="bg2"/>
                </a:solidFill>
                <a:ea typeface="Calibri" panose="020F0502020204030204" pitchFamily="34" charset="0"/>
                <a:cs typeface="Arial" panose="020B0604020202020204" pitchFamily="34" charset="0"/>
              </a:rPr>
              <a:t>Démontrer clairement comment des organismes candidats procéderont pour préparer, </a:t>
            </a:r>
            <a:r>
              <a:rPr lang="fr-FR" sz="2800" dirty="0">
                <a:solidFill>
                  <a:schemeClr val="bg2"/>
                </a:solidFill>
                <a:cs typeface="Arial" panose="020B0604020202020204" pitchFamily="34" charset="0"/>
              </a:rPr>
              <a:t>réaliser concrètement et exploiter ensuite des actions de mobilité longue </a:t>
            </a:r>
            <a:r>
              <a:rPr lang="fr-FR" sz="2800" dirty="0">
                <a:solidFill>
                  <a:schemeClr val="bg2"/>
                </a:solidFill>
                <a:ea typeface="Calibri" panose="020F0502020204030204" pitchFamily="34" charset="0"/>
                <a:cs typeface="Arial" panose="020B0604020202020204" pitchFamily="34" charset="0"/>
              </a:rPr>
              <a:t>inscrites dans ces parcours formation, si possible en précisant les modalités de reconnaissance des acquis de formation à l’étranger.</a:t>
            </a:r>
          </a:p>
        </p:txBody>
      </p:sp>
      <p:sp>
        <p:nvSpPr>
          <p:cNvPr id="15" name="Rectangle 14">
            <a:extLst>
              <a:ext uri="{FF2B5EF4-FFF2-40B4-BE49-F238E27FC236}">
                <a16:creationId xmlns:a16="http://schemas.microsoft.com/office/drawing/2014/main" id="{7453811F-DEF9-4E83-8293-D3AF797F5DF7}"/>
              </a:ext>
            </a:extLst>
          </p:cNvPr>
          <p:cNvSpPr/>
          <p:nvPr/>
        </p:nvSpPr>
        <p:spPr>
          <a:xfrm>
            <a:off x="2628900" y="6719704"/>
            <a:ext cx="11963400" cy="2152577"/>
          </a:xfrm>
          <a:prstGeom prst="rect">
            <a:avLst/>
          </a:prstGeom>
        </p:spPr>
        <p:txBody>
          <a:bodyPr wrap="square">
            <a:spAutoFit/>
          </a:bodyPr>
          <a:lstStyle/>
          <a:p>
            <a:pPr marL="457200" marR="3810" lvl="0" algn="just" defTabSz="914400">
              <a:lnSpc>
                <a:spcPct val="103000"/>
              </a:lnSpc>
              <a:spcBef>
                <a:spcPts val="1000"/>
              </a:spcBef>
              <a:spcAft>
                <a:spcPts val="575"/>
              </a:spcAft>
              <a:buSzPct val="67000"/>
            </a:pPr>
            <a:r>
              <a:rPr lang="fr-FR" sz="1100" b="1" dirty="0">
                <a:solidFill>
                  <a:schemeClr val="bg2"/>
                </a:solidFill>
                <a:latin typeface="Arial" panose="020B0604020202020204" pitchFamily="34" charset="0"/>
                <a:ea typeface="Arial" panose="020B0604020202020204" pitchFamily="34" charset="0"/>
                <a:cs typeface="Arial" panose="020B0604020202020204" pitchFamily="34" charset="0"/>
              </a:rPr>
              <a:t> </a:t>
            </a:r>
          </a:p>
          <a:p>
            <a:pPr marL="228600" indent="-228600" algn="just" defTabSz="914400">
              <a:lnSpc>
                <a:spcPct val="80000"/>
              </a:lnSpc>
              <a:spcBef>
                <a:spcPts val="600"/>
              </a:spcBef>
              <a:spcAft>
                <a:spcPts val="600"/>
              </a:spcAft>
              <a:buSzPct val="67000"/>
              <a:buBlip>
                <a:blip r:embed="rId8"/>
              </a:buBlip>
            </a:pPr>
            <a:r>
              <a:rPr lang="fr-FR" sz="2800" dirty="0">
                <a:solidFill>
                  <a:schemeClr val="bg2"/>
                </a:solidFill>
                <a:latin typeface="Roboto" panose="02000000000000000000" pitchFamily="2" charset="0"/>
                <a:ea typeface="Calibri" panose="020F0502020204030204" pitchFamily="34" charset="0"/>
                <a:cs typeface="Arial" panose="020B0604020202020204" pitchFamily="34" charset="0"/>
              </a:rPr>
              <a:t>Les réponses devront contenir </a:t>
            </a:r>
            <a:r>
              <a:rPr lang="fr-FR" sz="2800" dirty="0">
                <a:solidFill>
                  <a:schemeClr val="bg2"/>
                </a:solidFill>
                <a:latin typeface="+mj-lt"/>
                <a:cs typeface="Arial" panose="020B0604020202020204" pitchFamily="34" charset="0"/>
              </a:rPr>
              <a:t>un engagement de réaliser, à titre expérimental, au moins deux (si un seul établissement candidat) ou trois (si deux établissements candidats ou plus) parcours de formation longue à l’étranger </a:t>
            </a:r>
            <a:r>
              <a:rPr lang="fr-FR" sz="2800" dirty="0">
                <a:solidFill>
                  <a:schemeClr val="bg2"/>
                </a:solidFill>
                <a:latin typeface="Roboto" panose="02000000000000000000" pitchFamily="2" charset="0"/>
                <a:ea typeface="Calibri" panose="020F0502020204030204" pitchFamily="34" charset="0"/>
                <a:cs typeface="Arial" panose="020B0604020202020204" pitchFamily="34" charset="0"/>
              </a:rPr>
              <a:t>de trois à douze mois.</a:t>
            </a:r>
          </a:p>
        </p:txBody>
      </p:sp>
    </p:spTree>
    <p:extLst>
      <p:ext uri="{BB962C8B-B14F-4D97-AF65-F5344CB8AC3E}">
        <p14:creationId xmlns:p14="http://schemas.microsoft.com/office/powerpoint/2010/main" val="1350120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4" grpId="0"/>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AABEC0B9-2401-4165-8B50-A879F07F2362}"/>
              </a:ext>
            </a:extLst>
          </p:cNvPr>
          <p:cNvGraphicFramePr>
            <a:graphicFrameLocks noChangeAspect="1"/>
          </p:cNvGraphicFramePr>
          <p:nvPr>
            <p:custDataLst>
              <p:tags r:id="rId2"/>
            </p:custDataLst>
          </p:nvPr>
        </p:nvGraphicFramePr>
        <p:xfrm>
          <a:off x="4700588" y="1588"/>
          <a:ext cx="1588" cy="1588"/>
        </p:xfrm>
        <a:graphic>
          <a:graphicData uri="http://schemas.openxmlformats.org/presentationml/2006/ole">
            <mc:AlternateContent xmlns:mc="http://schemas.openxmlformats.org/markup-compatibility/2006">
              <mc:Choice xmlns:v="urn:schemas-microsoft-com:vml" Requires="v">
                <p:oleObj spid="_x0000_s21507" name="think-cell Slide" r:id="rId4" imgW="383" imgH="384" progId="TCLayout.ActiveDocument.1">
                  <p:embed/>
                </p:oleObj>
              </mc:Choice>
              <mc:Fallback>
                <p:oleObj name="think-cell Slide" r:id="rId4" imgW="383" imgH="384" progId="TCLayout.ActiveDocument.1">
                  <p:embed/>
                  <p:pic>
                    <p:nvPicPr>
                      <p:cNvPr id="4" name="Object 3" hidden="1">
                        <a:extLst>
                          <a:ext uri="{FF2B5EF4-FFF2-40B4-BE49-F238E27FC236}">
                            <a16:creationId xmlns:a16="http://schemas.microsoft.com/office/drawing/2014/main" id="{AABEC0B9-2401-4165-8B50-A879F07F2362}"/>
                          </a:ext>
                        </a:extLst>
                      </p:cNvPr>
                      <p:cNvPicPr/>
                      <p:nvPr/>
                    </p:nvPicPr>
                    <p:blipFill>
                      <a:blip r:embed="rId5"/>
                      <a:stretch>
                        <a:fillRect/>
                      </a:stretch>
                    </p:blipFill>
                    <p:spPr>
                      <a:xfrm>
                        <a:off x="4700588" y="1588"/>
                        <a:ext cx="1588" cy="1588"/>
                      </a:xfrm>
                      <a:prstGeom prst="rect">
                        <a:avLst/>
                      </a:prstGeom>
                    </p:spPr>
                  </p:pic>
                </p:oleObj>
              </mc:Fallback>
            </mc:AlternateContent>
          </a:graphicData>
        </a:graphic>
      </p:graphicFrame>
      <p:sp>
        <p:nvSpPr>
          <p:cNvPr id="6" name="Rectangle: Rounded Corners 10">
            <a:extLst>
              <a:ext uri="{FF2B5EF4-FFF2-40B4-BE49-F238E27FC236}">
                <a16:creationId xmlns:a16="http://schemas.microsoft.com/office/drawing/2014/main" id="{CFBEF54E-FA3B-4519-8DA2-EB1C12A27D9C}"/>
              </a:ext>
            </a:extLst>
          </p:cNvPr>
          <p:cNvSpPr/>
          <p:nvPr/>
        </p:nvSpPr>
        <p:spPr>
          <a:xfrm>
            <a:off x="2989188" y="356953"/>
            <a:ext cx="501677"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3</a:t>
            </a:r>
          </a:p>
        </p:txBody>
      </p:sp>
      <p:sp>
        <p:nvSpPr>
          <p:cNvPr id="7" name="Text Placeholder 1">
            <a:extLst>
              <a:ext uri="{FF2B5EF4-FFF2-40B4-BE49-F238E27FC236}">
                <a16:creationId xmlns:a16="http://schemas.microsoft.com/office/drawing/2014/main" id="{140B2E7D-8FE5-405A-95A9-966380F6A681}"/>
              </a:ext>
            </a:extLst>
          </p:cNvPr>
          <p:cNvSpPr txBox="1">
            <a:spLocks/>
          </p:cNvSpPr>
          <p:nvPr/>
        </p:nvSpPr>
        <p:spPr>
          <a:xfrm>
            <a:off x="3584864" y="356952"/>
            <a:ext cx="12459924" cy="573458"/>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6">
                  <a:extLst>
                    <a:ext uri="{96DAC541-7B7A-43D3-8B79-37D633B846F1}">
                      <asvg:svgBlip xmlns:asvg="http://schemas.microsoft.com/office/drawing/2016/SVG/main" r:embed="rId7"/>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R="3810" lvl="0" defTabSz="457200" fontAlgn="base">
              <a:lnSpc>
                <a:spcPct val="100000"/>
              </a:lnSpc>
              <a:spcBef>
                <a:spcPts val="0"/>
              </a:spcBef>
              <a:spcAft>
                <a:spcPts val="2445"/>
              </a:spcAft>
              <a:buClrTx/>
              <a:buSzPts val="1200"/>
            </a:pPr>
            <a:r>
              <a:rPr lang="fr-FR" sz="2400" b="1" dirty="0">
                <a:solidFill>
                  <a:srgbClr val="1D1D1B"/>
                </a:solidFill>
                <a:latin typeface="Arial Black"/>
              </a:rPr>
              <a:t>DURÉE ET BUDGET </a:t>
            </a:r>
            <a:r>
              <a:rPr lang="fr-FR" sz="2400" dirty="0">
                <a:solidFill>
                  <a:srgbClr val="1D1D1B"/>
                </a:solidFill>
              </a:rPr>
              <a:t>DE L’APPEL À PROJETS</a:t>
            </a:r>
          </a:p>
        </p:txBody>
      </p:sp>
      <p:sp>
        <p:nvSpPr>
          <p:cNvPr id="10" name="Rectangle 9">
            <a:extLst>
              <a:ext uri="{FF2B5EF4-FFF2-40B4-BE49-F238E27FC236}">
                <a16:creationId xmlns:a16="http://schemas.microsoft.com/office/drawing/2014/main" id="{5892709F-0965-40B0-B603-3183D7C21208}"/>
              </a:ext>
            </a:extLst>
          </p:cNvPr>
          <p:cNvSpPr/>
          <p:nvPr/>
        </p:nvSpPr>
        <p:spPr>
          <a:xfrm>
            <a:off x="1200150" y="1191656"/>
            <a:ext cx="13855700" cy="8110938"/>
          </a:xfrm>
          <a:prstGeom prst="rect">
            <a:avLst/>
          </a:prstGeom>
        </p:spPr>
        <p:txBody>
          <a:bodyPr wrap="square">
            <a:spAutoFit/>
          </a:bodyPr>
          <a:lstStyle/>
          <a:p>
            <a:pPr marL="228600" lvl="0" indent="-228600" algn="just" defTabSz="914400">
              <a:spcBef>
                <a:spcPts val="1000"/>
              </a:spcBef>
              <a:spcAft>
                <a:spcPts val="600"/>
              </a:spcAft>
              <a:buSzPct val="67000"/>
              <a:buBlip>
                <a:blip r:embed="rId8"/>
              </a:buBlip>
            </a:pPr>
            <a:r>
              <a:rPr lang="fr-FR" sz="2800" b="1" dirty="0">
                <a:solidFill>
                  <a:srgbClr val="000000"/>
                </a:solidFill>
                <a:latin typeface="Arial" panose="020B0604020202020204" pitchFamily="34" charset="0"/>
                <a:ea typeface="Arial" panose="020B0604020202020204" pitchFamily="34" charset="0"/>
                <a:cs typeface="Arial" panose="020B0604020202020204" pitchFamily="34" charset="0"/>
              </a:rPr>
              <a:t>Durée   </a:t>
            </a:r>
          </a:p>
          <a:p>
            <a:pPr marL="800100" lvl="1" indent="-342900" algn="just" defTabSz="914400">
              <a:spcBef>
                <a:spcPts val="1000"/>
              </a:spcBef>
              <a:spcAft>
                <a:spcPts val="600"/>
              </a:spcAft>
              <a:buSzPct val="67000"/>
              <a:buFont typeface="Arial" panose="020B0604020202020204" pitchFamily="34" charset="0"/>
              <a:buChar char="•"/>
            </a:pPr>
            <a:r>
              <a:rPr lang="fr-FR" sz="2800" dirty="0">
                <a:solidFill>
                  <a:srgbClr val="000000"/>
                </a:solidFill>
                <a:latin typeface="Arial" panose="020B0604020202020204" pitchFamily="34" charset="0"/>
                <a:ea typeface="Arial" panose="020B0604020202020204" pitchFamily="34" charset="0"/>
                <a:cs typeface="Arial" panose="020B0604020202020204" pitchFamily="34" charset="0"/>
              </a:rPr>
              <a:t>Cet appel à projets est ouvert du 30 septembre 2021 au 09 novembre 2021.</a:t>
            </a:r>
          </a:p>
          <a:p>
            <a:pPr marL="800100" lvl="1" indent="-342900" algn="just" defTabSz="914400">
              <a:spcBef>
                <a:spcPts val="1000"/>
              </a:spcBef>
              <a:spcAft>
                <a:spcPts val="600"/>
              </a:spcAft>
              <a:buSzPct val="67000"/>
              <a:buFont typeface="Arial" panose="020B0604020202020204" pitchFamily="34" charset="0"/>
              <a:buChar char="•"/>
            </a:pPr>
            <a:r>
              <a:rPr lang="fr-FR" sz="2800" dirty="0">
                <a:solidFill>
                  <a:srgbClr val="000000"/>
                </a:solidFill>
                <a:latin typeface="Arial" panose="020B0604020202020204" pitchFamily="34" charset="0"/>
                <a:ea typeface="Arial" panose="020B0604020202020204" pitchFamily="34" charset="0"/>
                <a:cs typeface="Arial" panose="020B0604020202020204" pitchFamily="34" charset="0"/>
              </a:rPr>
              <a:t>Durée du projet </a:t>
            </a:r>
            <a:r>
              <a:rPr lang="fr-FR" sz="2800" dirty="0">
                <a:solidFill>
                  <a:schemeClr val="bg2"/>
                </a:solidFill>
                <a:latin typeface="Arial" panose="020B0604020202020204" pitchFamily="34" charset="0"/>
                <a:ea typeface="Arial" panose="020B0604020202020204" pitchFamily="34" charset="0"/>
                <a:cs typeface="Arial" panose="020B0604020202020204" pitchFamily="34" charset="0"/>
              </a:rPr>
              <a:t>: </a:t>
            </a:r>
            <a:r>
              <a:rPr lang="fr-FR" sz="2800" b="1" u="sng" dirty="0">
                <a:solidFill>
                  <a:schemeClr val="bg2"/>
                </a:solidFill>
                <a:latin typeface="Arial" panose="020B0604020202020204" pitchFamily="34" charset="0"/>
                <a:ea typeface="Arial" panose="020B0604020202020204" pitchFamily="34" charset="0"/>
                <a:cs typeface="Arial" panose="020B0604020202020204" pitchFamily="34" charset="0"/>
              </a:rPr>
              <a:t>18 mois à partir de sa notification par le CCCA-BTP</a:t>
            </a:r>
          </a:p>
          <a:p>
            <a:pPr marL="228600" lvl="0" indent="-228600" algn="just" defTabSz="914400">
              <a:spcBef>
                <a:spcPts val="1000"/>
              </a:spcBef>
              <a:spcAft>
                <a:spcPts val="600"/>
              </a:spcAft>
              <a:buSzPct val="67000"/>
              <a:buBlip>
                <a:blip r:embed="rId8"/>
              </a:buBlip>
            </a:pPr>
            <a:r>
              <a:rPr lang="fr-FR" sz="2800" dirty="0">
                <a:solidFill>
                  <a:srgbClr val="000000"/>
                </a:solidFill>
                <a:latin typeface="Arial" panose="020B0604020202020204" pitchFamily="34" charset="0"/>
                <a:ea typeface="Arial" panose="020B0604020202020204" pitchFamily="34" charset="0"/>
                <a:cs typeface="Arial" panose="020B0604020202020204" pitchFamily="34" charset="0"/>
              </a:rPr>
              <a:t> </a:t>
            </a:r>
            <a:r>
              <a:rPr lang="fr-FR" sz="2800" b="1" dirty="0">
                <a:solidFill>
                  <a:srgbClr val="000000"/>
                </a:solidFill>
                <a:latin typeface="Arial" panose="020B0604020202020204" pitchFamily="34" charset="0"/>
                <a:ea typeface="Arial" panose="020B0604020202020204" pitchFamily="34" charset="0"/>
                <a:cs typeface="Arial" panose="020B0604020202020204" pitchFamily="34" charset="0"/>
              </a:rPr>
              <a:t>Budget   </a:t>
            </a:r>
            <a:r>
              <a:rPr lang="fr-FR" sz="2800" dirty="0">
                <a:solidFill>
                  <a:srgbClr val="000000"/>
                </a:solidFill>
                <a:latin typeface="Arial" panose="020B0604020202020204" pitchFamily="34" charset="0"/>
                <a:ea typeface="Arial" panose="020B0604020202020204" pitchFamily="34" charset="0"/>
                <a:cs typeface="Arial" panose="020B0604020202020204" pitchFamily="34" charset="0"/>
              </a:rPr>
              <a:t> </a:t>
            </a:r>
          </a:p>
          <a:p>
            <a:pPr marL="800100" lvl="1" indent="-342900" algn="just" defTabSz="914400">
              <a:spcBef>
                <a:spcPts val="1000"/>
              </a:spcBef>
              <a:spcAft>
                <a:spcPts val="600"/>
              </a:spcAft>
              <a:buSzPct val="67000"/>
              <a:buFont typeface="Arial" panose="020B0604020202020204" pitchFamily="34" charset="0"/>
              <a:buChar char="•"/>
            </a:pPr>
            <a:r>
              <a:rPr lang="fr-FR" sz="2800" dirty="0">
                <a:solidFill>
                  <a:srgbClr val="000000"/>
                </a:solidFill>
                <a:latin typeface="Arial" panose="020B0604020202020204" pitchFamily="34" charset="0"/>
                <a:ea typeface="Arial" panose="020B0604020202020204" pitchFamily="34" charset="0"/>
                <a:cs typeface="Arial" panose="020B0604020202020204" pitchFamily="34" charset="0"/>
              </a:rPr>
              <a:t>Le financement maximum alloué à chaque projet ne pourra excéder </a:t>
            </a:r>
            <a:r>
              <a:rPr lang="fr-FR" sz="2800" b="1" dirty="0">
                <a:solidFill>
                  <a:srgbClr val="000000"/>
                </a:solidFill>
                <a:latin typeface="Arial" panose="020B0604020202020204" pitchFamily="34" charset="0"/>
                <a:ea typeface="Arial" panose="020B0604020202020204" pitchFamily="34" charset="0"/>
                <a:cs typeface="Arial" panose="020B0604020202020204" pitchFamily="34" charset="0"/>
              </a:rPr>
              <a:t>80 000 €</a:t>
            </a:r>
            <a:r>
              <a:rPr lang="fr-FR" sz="2800" dirty="0">
                <a:solidFill>
                  <a:srgbClr val="000000"/>
                </a:solidFill>
                <a:latin typeface="Arial" panose="020B0604020202020204" pitchFamily="34" charset="0"/>
                <a:ea typeface="Arial" panose="020B0604020202020204" pitchFamily="34" charset="0"/>
                <a:cs typeface="Arial" panose="020B0604020202020204" pitchFamily="34" charset="0"/>
              </a:rPr>
              <a:t>.</a:t>
            </a:r>
          </a:p>
          <a:p>
            <a:pPr marL="800100" lvl="1" indent="-342900" algn="just" defTabSz="914400">
              <a:spcBef>
                <a:spcPts val="1000"/>
              </a:spcBef>
              <a:spcAft>
                <a:spcPts val="600"/>
              </a:spcAft>
              <a:buSzPct val="67000"/>
              <a:buFont typeface="Arial" panose="020B0604020202020204" pitchFamily="34" charset="0"/>
              <a:buChar char="•"/>
            </a:pPr>
            <a:r>
              <a:rPr lang="fr-FR" sz="2800" dirty="0">
                <a:solidFill>
                  <a:srgbClr val="000000"/>
                </a:solidFill>
                <a:latin typeface="Arial" panose="020B0604020202020204" pitchFamily="34" charset="0"/>
                <a:ea typeface="Arial" panose="020B0604020202020204" pitchFamily="34" charset="0"/>
                <a:cs typeface="Arial" panose="020B0604020202020204" pitchFamily="34" charset="0"/>
              </a:rPr>
              <a:t>La prise en charge financière du CCCA-BTP n’excédera pas les 2/3 du budget total du projet, les 1/3 restant doivent être pris en charge en cofinancement et/ou en autofinancement par le porteur du projet.</a:t>
            </a:r>
          </a:p>
          <a:p>
            <a:pPr marL="800100" lvl="1" indent="-342900" algn="just" defTabSz="914400">
              <a:spcBef>
                <a:spcPts val="1000"/>
              </a:spcBef>
              <a:spcAft>
                <a:spcPts val="600"/>
              </a:spcAft>
              <a:buSzPct val="67000"/>
              <a:buFont typeface="Arial" panose="020B0604020202020204" pitchFamily="34" charset="0"/>
              <a:buChar char="•"/>
            </a:pPr>
            <a:r>
              <a:rPr lang="fr-FR" sz="2800" dirty="0">
                <a:solidFill>
                  <a:srgbClr val="000000"/>
                </a:solidFill>
                <a:latin typeface="Arial" panose="020B0604020202020204" pitchFamily="34" charset="0"/>
                <a:ea typeface="Arial" panose="020B0604020202020204" pitchFamily="34" charset="0"/>
                <a:cs typeface="Arial" panose="020B0604020202020204" pitchFamily="34" charset="0"/>
              </a:rPr>
              <a:t>Ces éléments devront être clairement identifiés dans le budget présenté dans le dossier de réponse.</a:t>
            </a:r>
          </a:p>
          <a:p>
            <a:pPr marL="800100" lvl="1" indent="-342900" algn="just" defTabSz="914400">
              <a:spcBef>
                <a:spcPts val="1000"/>
              </a:spcBef>
              <a:spcAft>
                <a:spcPts val="600"/>
              </a:spcAft>
              <a:buSzPct val="67000"/>
              <a:buFont typeface="Arial" panose="020B0604020202020204" pitchFamily="34" charset="0"/>
              <a:buChar char="•"/>
            </a:pPr>
            <a:r>
              <a:rPr lang="fr-FR" sz="2800" b="1" u="sng" dirty="0">
                <a:solidFill>
                  <a:schemeClr val="bg2"/>
                </a:solidFill>
                <a:latin typeface="Arial" panose="020B0604020202020204" pitchFamily="34" charset="0"/>
                <a:ea typeface="Arial" panose="020B0604020202020204" pitchFamily="34" charset="0"/>
                <a:cs typeface="Arial" panose="020B0604020202020204" pitchFamily="34" charset="0"/>
              </a:rPr>
              <a:t>Le budget ne couvre pas les frais de mobilité qui va suivre </a:t>
            </a:r>
            <a:r>
              <a:rPr lang="fr-FR" sz="2800" dirty="0">
                <a:solidFill>
                  <a:srgbClr val="000000"/>
                </a:solidFill>
                <a:latin typeface="Arial" panose="020B0604020202020204" pitchFamily="34" charset="0"/>
                <a:ea typeface="Arial" panose="020B0604020202020204" pitchFamily="34" charset="0"/>
                <a:cs typeface="Arial" panose="020B0604020202020204" pitchFamily="34" charset="0"/>
              </a:rPr>
              <a:t>: il est dédié uniquement aux travaux de conception et à la recherche des solutions permettant de mettre en place la mobilité visée (tout ce qui est en amont du déplacement vers un autre pays).</a:t>
            </a:r>
          </a:p>
          <a:p>
            <a:pPr lvl="0" algn="just" defTabSz="914400">
              <a:lnSpc>
                <a:spcPct val="80000"/>
              </a:lnSpc>
              <a:spcBef>
                <a:spcPts val="1000"/>
              </a:spcBef>
              <a:spcAft>
                <a:spcPts val="600"/>
              </a:spcAft>
              <a:buSzPct val="67000"/>
            </a:pPr>
            <a:endParaRPr lang="fr-FR" sz="2800" dirty="0">
              <a:solidFill>
                <a:srgbClr val="000000"/>
              </a:solidFill>
              <a:latin typeface="Arial" panose="020B0604020202020204" pitchFamily="34" charset="0"/>
              <a:ea typeface="Arial" panose="020B0604020202020204" pitchFamily="34" charset="0"/>
              <a:cs typeface="Arial" panose="020B0604020202020204" pitchFamily="34" charset="0"/>
            </a:endParaRPr>
          </a:p>
        </p:txBody>
      </p:sp>
      <p:pic>
        <p:nvPicPr>
          <p:cNvPr id="8" name="Image 7">
            <a:extLst>
              <a:ext uri="{FF2B5EF4-FFF2-40B4-BE49-F238E27FC236}">
                <a16:creationId xmlns:a16="http://schemas.microsoft.com/office/drawing/2014/main" id="{A002B4CC-13D2-463C-8E05-8B5F99D0E75B}"/>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14466252" y="260806"/>
            <a:ext cx="1471295" cy="1079500"/>
          </a:xfrm>
          <a:prstGeom prst="rect">
            <a:avLst/>
          </a:prstGeom>
          <a:noFill/>
          <a:ln>
            <a:noFill/>
          </a:ln>
        </p:spPr>
      </p:pic>
    </p:spTree>
    <p:extLst>
      <p:ext uri="{BB962C8B-B14F-4D97-AF65-F5344CB8AC3E}">
        <p14:creationId xmlns:p14="http://schemas.microsoft.com/office/powerpoint/2010/main" val="1901630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uiExpan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AABEC0B9-2401-4165-8B50-A879F07F2362}"/>
              </a:ext>
            </a:extLst>
          </p:cNvPr>
          <p:cNvGraphicFramePr>
            <a:graphicFrameLocks noChangeAspect="1"/>
          </p:cNvGraphicFramePr>
          <p:nvPr>
            <p:custDataLst>
              <p:tags r:id="rId2"/>
            </p:custDataLst>
          </p:nvPr>
        </p:nvGraphicFramePr>
        <p:xfrm>
          <a:off x="4700588" y="1588"/>
          <a:ext cx="1588" cy="1588"/>
        </p:xfrm>
        <a:graphic>
          <a:graphicData uri="http://schemas.openxmlformats.org/presentationml/2006/ole">
            <mc:AlternateContent xmlns:mc="http://schemas.openxmlformats.org/markup-compatibility/2006">
              <mc:Choice xmlns:v="urn:schemas-microsoft-com:vml" Requires="v">
                <p:oleObj spid="_x0000_s22531" name="think-cell Slide" r:id="rId4" imgW="383" imgH="384" progId="TCLayout.ActiveDocument.1">
                  <p:embed/>
                </p:oleObj>
              </mc:Choice>
              <mc:Fallback>
                <p:oleObj name="think-cell Slide" r:id="rId4" imgW="383" imgH="384" progId="TCLayout.ActiveDocument.1">
                  <p:embed/>
                  <p:pic>
                    <p:nvPicPr>
                      <p:cNvPr id="4" name="Object 3" hidden="1">
                        <a:extLst>
                          <a:ext uri="{FF2B5EF4-FFF2-40B4-BE49-F238E27FC236}">
                            <a16:creationId xmlns:a16="http://schemas.microsoft.com/office/drawing/2014/main" id="{AABEC0B9-2401-4165-8B50-A879F07F2362}"/>
                          </a:ext>
                        </a:extLst>
                      </p:cNvPr>
                      <p:cNvPicPr/>
                      <p:nvPr/>
                    </p:nvPicPr>
                    <p:blipFill>
                      <a:blip r:embed="rId5"/>
                      <a:stretch>
                        <a:fillRect/>
                      </a:stretch>
                    </p:blipFill>
                    <p:spPr>
                      <a:xfrm>
                        <a:off x="4700588" y="1588"/>
                        <a:ext cx="1588" cy="1588"/>
                      </a:xfrm>
                      <a:prstGeom prst="rect">
                        <a:avLst/>
                      </a:prstGeom>
                    </p:spPr>
                  </p:pic>
                </p:oleObj>
              </mc:Fallback>
            </mc:AlternateContent>
          </a:graphicData>
        </a:graphic>
      </p:graphicFrame>
      <p:sp>
        <p:nvSpPr>
          <p:cNvPr id="9" name="Rectangle 8">
            <a:extLst>
              <a:ext uri="{FF2B5EF4-FFF2-40B4-BE49-F238E27FC236}">
                <a16:creationId xmlns:a16="http://schemas.microsoft.com/office/drawing/2014/main" id="{E1517A1C-6E6A-403C-B3AC-B28B040A4F84}"/>
              </a:ext>
            </a:extLst>
          </p:cNvPr>
          <p:cNvSpPr/>
          <p:nvPr/>
        </p:nvSpPr>
        <p:spPr>
          <a:xfrm>
            <a:off x="1397000" y="1849675"/>
            <a:ext cx="13462000" cy="5775940"/>
          </a:xfrm>
          <a:prstGeom prst="rect">
            <a:avLst/>
          </a:prstGeom>
        </p:spPr>
        <p:txBody>
          <a:bodyPr wrap="square">
            <a:spAutoFit/>
          </a:bodyPr>
          <a:lstStyle/>
          <a:p>
            <a:pPr marL="228600" lvl="0" indent="-228600" algn="just" defTabSz="914400">
              <a:spcBef>
                <a:spcPts val="1000"/>
              </a:spcBef>
              <a:buSzPct val="67000"/>
              <a:buBlip>
                <a:blip r:embed="rId6"/>
              </a:buBlip>
            </a:pPr>
            <a:r>
              <a:rPr lang="fr-FR" sz="2800" dirty="0">
                <a:solidFill>
                  <a:schemeClr val="bg2"/>
                </a:solidFill>
                <a:latin typeface="Arial" panose="020B0604020202020204" pitchFamily="34" charset="0"/>
                <a:cs typeface="Arial" panose="020B0604020202020204" pitchFamily="34" charset="0"/>
              </a:rPr>
              <a:t>Toute structure est éligible au dépôt d’un ou plusieurs projets dans le cadre des appels à projets à la condition stricte que leur projet entre dans les champs d’application des missions du CCCA-BTP à savoir le développement de la formation professionnelle initiale, notamment de l'apprentissage, et de la formation professionnelle continue dans les métiers des professions du bâtiment et des travaux publics.</a:t>
            </a:r>
          </a:p>
          <a:p>
            <a:pPr lvl="0" algn="just" defTabSz="914400">
              <a:spcBef>
                <a:spcPts val="1000"/>
              </a:spcBef>
              <a:buSzPct val="67000"/>
            </a:pPr>
            <a:r>
              <a:rPr lang="fr-FR" sz="2800" dirty="0">
                <a:solidFill>
                  <a:schemeClr val="bg2"/>
                </a:solidFill>
                <a:latin typeface="Arial" panose="020B0604020202020204" pitchFamily="34" charset="0"/>
                <a:cs typeface="Arial" panose="020B0604020202020204" pitchFamily="34" charset="0"/>
              </a:rPr>
              <a:t> </a:t>
            </a:r>
          </a:p>
          <a:p>
            <a:pPr marL="228600" lvl="0" indent="-228600" algn="just" defTabSz="914400">
              <a:spcBef>
                <a:spcPts val="1000"/>
              </a:spcBef>
              <a:buSzPct val="67000"/>
              <a:buBlip>
                <a:blip r:embed="rId6"/>
              </a:buBlip>
            </a:pPr>
            <a:r>
              <a:rPr lang="fr-FR" sz="2800" dirty="0">
                <a:solidFill>
                  <a:schemeClr val="bg2"/>
                </a:solidFill>
                <a:latin typeface="Arial" panose="020B0604020202020204" pitchFamily="34" charset="0"/>
                <a:cs typeface="Arial" panose="020B0604020202020204" pitchFamily="34" charset="0"/>
              </a:rPr>
              <a:t>Ainsi toute structure est en capacité de proposer un projet et doit être en capacité de justifier que celui-ci est économiquement viable. </a:t>
            </a:r>
          </a:p>
          <a:p>
            <a:pPr lvl="0" algn="just" defTabSz="914400">
              <a:spcBef>
                <a:spcPts val="1000"/>
              </a:spcBef>
              <a:buSzPct val="67000"/>
            </a:pPr>
            <a:endParaRPr lang="fr-FR" sz="2800" dirty="0">
              <a:solidFill>
                <a:schemeClr val="bg2"/>
              </a:solidFill>
              <a:latin typeface="Arial" panose="020B0604020202020204" pitchFamily="34" charset="0"/>
              <a:cs typeface="Arial" panose="020B0604020202020204" pitchFamily="34" charset="0"/>
            </a:endParaRPr>
          </a:p>
          <a:p>
            <a:pPr marL="228600" lvl="0" indent="-228600" algn="just" defTabSz="914400">
              <a:spcBef>
                <a:spcPts val="1000"/>
              </a:spcBef>
              <a:buSzPct val="67000"/>
              <a:buBlip>
                <a:blip r:embed="rId6"/>
              </a:buBlip>
            </a:pPr>
            <a:r>
              <a:rPr lang="fr-FR" sz="2800" dirty="0">
                <a:solidFill>
                  <a:schemeClr val="bg2"/>
                </a:solidFill>
                <a:latin typeface="Arial" panose="020B0604020202020204" pitchFamily="34" charset="0"/>
                <a:cs typeface="Arial" panose="020B0604020202020204" pitchFamily="34" charset="0"/>
              </a:rPr>
              <a:t>Le CCCA-BTP encourage les candidatures groupées notamment avec des partenaires et des entreprises du secteur du BTP.</a:t>
            </a:r>
          </a:p>
        </p:txBody>
      </p:sp>
      <p:sp>
        <p:nvSpPr>
          <p:cNvPr id="6" name="Rectangle: Rounded Corners 17">
            <a:extLst>
              <a:ext uri="{FF2B5EF4-FFF2-40B4-BE49-F238E27FC236}">
                <a16:creationId xmlns:a16="http://schemas.microsoft.com/office/drawing/2014/main" id="{817E72FD-7968-4285-A1DE-00D6CF04CA24}"/>
              </a:ext>
            </a:extLst>
          </p:cNvPr>
          <p:cNvSpPr/>
          <p:nvPr/>
        </p:nvSpPr>
        <p:spPr>
          <a:xfrm>
            <a:off x="2646288" y="327473"/>
            <a:ext cx="501677"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4</a:t>
            </a:r>
          </a:p>
        </p:txBody>
      </p:sp>
      <p:sp>
        <p:nvSpPr>
          <p:cNvPr id="7" name="Text Placeholder 1">
            <a:extLst>
              <a:ext uri="{FF2B5EF4-FFF2-40B4-BE49-F238E27FC236}">
                <a16:creationId xmlns:a16="http://schemas.microsoft.com/office/drawing/2014/main" id="{88452943-20C3-4749-8A5B-8514CE2569D3}"/>
              </a:ext>
            </a:extLst>
          </p:cNvPr>
          <p:cNvSpPr txBox="1">
            <a:spLocks/>
          </p:cNvSpPr>
          <p:nvPr/>
        </p:nvSpPr>
        <p:spPr>
          <a:xfrm>
            <a:off x="3241964" y="327470"/>
            <a:ext cx="12459924" cy="573458"/>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7">
                  <a:extLst>
                    <a:ext uri="{96DAC541-7B7A-43D3-8B79-37D633B846F1}">
                      <asvg:svgBlip xmlns:asvg="http://schemas.microsoft.com/office/drawing/2016/SVG/main" r:embed="rId8"/>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fr-FR" sz="2400" b="1" dirty="0">
                <a:solidFill>
                  <a:schemeClr val="bg2"/>
                </a:solidFill>
                <a:latin typeface="+mj-lt"/>
              </a:rPr>
              <a:t>BÉNÉFICIAIRES </a:t>
            </a:r>
            <a:r>
              <a:rPr lang="fr-FR" sz="2400" dirty="0">
                <a:solidFill>
                  <a:schemeClr val="bg2"/>
                </a:solidFill>
              </a:rPr>
              <a:t>DES PROJETS</a:t>
            </a:r>
          </a:p>
        </p:txBody>
      </p:sp>
      <p:pic>
        <p:nvPicPr>
          <p:cNvPr id="8" name="Image 7">
            <a:extLst>
              <a:ext uri="{FF2B5EF4-FFF2-40B4-BE49-F238E27FC236}">
                <a16:creationId xmlns:a16="http://schemas.microsoft.com/office/drawing/2014/main" id="{7434F970-C467-42D3-9577-2CC9294D2C6D}"/>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14324592" y="295802"/>
            <a:ext cx="1471295" cy="1079500"/>
          </a:xfrm>
          <a:prstGeom prst="rect">
            <a:avLst/>
          </a:prstGeom>
          <a:noFill/>
          <a:ln>
            <a:noFill/>
          </a:ln>
        </p:spPr>
      </p:pic>
    </p:spTree>
    <p:extLst>
      <p:ext uri="{BB962C8B-B14F-4D97-AF65-F5344CB8AC3E}">
        <p14:creationId xmlns:p14="http://schemas.microsoft.com/office/powerpoint/2010/main" val="3537339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AABEC0B9-2401-4165-8B50-A879F07F2362}"/>
              </a:ext>
            </a:extLst>
          </p:cNvPr>
          <p:cNvGraphicFramePr>
            <a:graphicFrameLocks noChangeAspect="1"/>
          </p:cNvGraphicFramePr>
          <p:nvPr>
            <p:custDataLst>
              <p:tags r:id="rId2"/>
            </p:custDataLst>
          </p:nvPr>
        </p:nvGraphicFramePr>
        <p:xfrm>
          <a:off x="4700588" y="1588"/>
          <a:ext cx="1588" cy="1588"/>
        </p:xfrm>
        <a:graphic>
          <a:graphicData uri="http://schemas.openxmlformats.org/presentationml/2006/ole">
            <mc:AlternateContent xmlns:mc="http://schemas.openxmlformats.org/markup-compatibility/2006">
              <mc:Choice xmlns:v="urn:schemas-microsoft-com:vml" Requires="v">
                <p:oleObj spid="_x0000_s23555" name="think-cell Slide" r:id="rId4" imgW="383" imgH="384" progId="TCLayout.ActiveDocument.1">
                  <p:embed/>
                </p:oleObj>
              </mc:Choice>
              <mc:Fallback>
                <p:oleObj name="think-cell Slide" r:id="rId4" imgW="383" imgH="384" progId="TCLayout.ActiveDocument.1">
                  <p:embed/>
                  <p:pic>
                    <p:nvPicPr>
                      <p:cNvPr id="4" name="Object 3" hidden="1">
                        <a:extLst>
                          <a:ext uri="{FF2B5EF4-FFF2-40B4-BE49-F238E27FC236}">
                            <a16:creationId xmlns:a16="http://schemas.microsoft.com/office/drawing/2014/main" id="{AABEC0B9-2401-4165-8B50-A879F07F2362}"/>
                          </a:ext>
                        </a:extLst>
                      </p:cNvPr>
                      <p:cNvPicPr/>
                      <p:nvPr/>
                    </p:nvPicPr>
                    <p:blipFill>
                      <a:blip r:embed="rId5"/>
                      <a:stretch>
                        <a:fillRect/>
                      </a:stretch>
                    </p:blipFill>
                    <p:spPr>
                      <a:xfrm>
                        <a:off x="4700588" y="1588"/>
                        <a:ext cx="1588" cy="1588"/>
                      </a:xfrm>
                      <a:prstGeom prst="rect">
                        <a:avLst/>
                      </a:prstGeom>
                    </p:spPr>
                  </p:pic>
                </p:oleObj>
              </mc:Fallback>
            </mc:AlternateContent>
          </a:graphicData>
        </a:graphic>
      </p:graphicFrame>
      <p:sp>
        <p:nvSpPr>
          <p:cNvPr id="9" name="Rectangle 8">
            <a:extLst>
              <a:ext uri="{FF2B5EF4-FFF2-40B4-BE49-F238E27FC236}">
                <a16:creationId xmlns:a16="http://schemas.microsoft.com/office/drawing/2014/main" id="{E1517A1C-6E6A-403C-B3AC-B28B040A4F84}"/>
              </a:ext>
            </a:extLst>
          </p:cNvPr>
          <p:cNvSpPr/>
          <p:nvPr/>
        </p:nvSpPr>
        <p:spPr>
          <a:xfrm>
            <a:off x="1257473" y="2240765"/>
            <a:ext cx="13462000" cy="5385642"/>
          </a:xfrm>
          <a:prstGeom prst="rect">
            <a:avLst/>
          </a:prstGeom>
        </p:spPr>
        <p:txBody>
          <a:bodyPr wrap="square">
            <a:spAutoFit/>
          </a:bodyPr>
          <a:lstStyle/>
          <a:p>
            <a:pPr marL="228600" marR="3810" lvl="0" indent="1270" algn="just" defTabSz="914400">
              <a:lnSpc>
                <a:spcPct val="103000"/>
              </a:lnSpc>
              <a:spcBef>
                <a:spcPts val="1000"/>
              </a:spcBef>
              <a:spcAft>
                <a:spcPts val="600"/>
              </a:spcAft>
              <a:buSzPct val="67000"/>
              <a:buBlip>
                <a:blip r:embed="rId6"/>
              </a:buBlip>
            </a:pPr>
            <a:r>
              <a:rPr lang="fr-FR" sz="2800" dirty="0">
                <a:solidFill>
                  <a:srgbClr val="000000"/>
                </a:solidFill>
                <a:latin typeface="Arial" panose="020B0604020202020204" pitchFamily="34" charset="0"/>
                <a:ea typeface="Arial" panose="020B0604020202020204" pitchFamily="34" charset="0"/>
              </a:rPr>
              <a:t> Dès la parution de l’appel à projets le </a:t>
            </a:r>
            <a:r>
              <a:rPr lang="fr-FR" sz="2800" dirty="0">
                <a:solidFill>
                  <a:srgbClr val="000000"/>
                </a:solidFill>
                <a:latin typeface="Arial" panose="020B0604020202020204" pitchFamily="34" charset="0"/>
                <a:ea typeface="Arial" panose="020B0604020202020204" pitchFamily="34" charset="0"/>
                <a:cs typeface="Arial" panose="020B0604020202020204" pitchFamily="34" charset="0"/>
              </a:rPr>
              <a:t>30 septembre 2021,</a:t>
            </a:r>
            <a:r>
              <a:rPr lang="fr-FR" sz="2800" dirty="0">
                <a:solidFill>
                  <a:srgbClr val="000000"/>
                </a:solidFill>
                <a:latin typeface="Arial" panose="020B0604020202020204" pitchFamily="34" charset="0"/>
                <a:ea typeface="Arial" panose="020B0604020202020204" pitchFamily="34" charset="0"/>
              </a:rPr>
              <a:t> la structure éligible adresse au CCCA-BTP son dossier de réponse dans les délais impartis.</a:t>
            </a:r>
          </a:p>
          <a:p>
            <a:pPr marL="228600" marR="3810" lvl="0" algn="just" defTabSz="914400">
              <a:lnSpc>
                <a:spcPct val="103000"/>
              </a:lnSpc>
              <a:spcBef>
                <a:spcPts val="1000"/>
              </a:spcBef>
              <a:spcAft>
                <a:spcPts val="600"/>
              </a:spcAft>
              <a:buSzPct val="67000"/>
            </a:pPr>
            <a:endParaRPr lang="fr-FR" sz="2800" dirty="0">
              <a:solidFill>
                <a:srgbClr val="000000"/>
              </a:solidFill>
              <a:latin typeface="Arial" panose="020B0604020202020204" pitchFamily="34" charset="0"/>
              <a:ea typeface="Arial" panose="020B0604020202020204" pitchFamily="34" charset="0"/>
            </a:endParaRPr>
          </a:p>
          <a:p>
            <a:pPr marL="228600" marR="3810" lvl="0" indent="1270" algn="just" defTabSz="914400">
              <a:lnSpc>
                <a:spcPct val="103000"/>
              </a:lnSpc>
              <a:spcBef>
                <a:spcPts val="1000"/>
              </a:spcBef>
              <a:spcAft>
                <a:spcPts val="600"/>
              </a:spcAft>
              <a:buSzPct val="67000"/>
              <a:buBlip>
                <a:blip r:embed="rId6"/>
              </a:buBlip>
            </a:pPr>
            <a:r>
              <a:rPr lang="fr-FR" sz="2800" dirty="0">
                <a:solidFill>
                  <a:srgbClr val="000000"/>
                </a:solidFill>
                <a:latin typeface="Arial" panose="020B0604020202020204" pitchFamily="34" charset="0"/>
              </a:rPr>
              <a:t> Les projets reçus hors délais et/ou incomplets, au regard des pièces demandées dans le cahier des charges, sont réputés inéligibles, et à ce titre ne seront pas analysés.</a:t>
            </a:r>
          </a:p>
          <a:p>
            <a:pPr marL="228600" marR="3810" lvl="0" algn="just" defTabSz="914400">
              <a:lnSpc>
                <a:spcPct val="103000"/>
              </a:lnSpc>
              <a:spcBef>
                <a:spcPts val="1000"/>
              </a:spcBef>
              <a:spcAft>
                <a:spcPts val="600"/>
              </a:spcAft>
              <a:buSzPct val="67000"/>
            </a:pPr>
            <a:endParaRPr lang="fr-FR" sz="2800" dirty="0">
              <a:solidFill>
                <a:srgbClr val="000000"/>
              </a:solidFill>
              <a:latin typeface="Arial" panose="020B0604020202020204" pitchFamily="34" charset="0"/>
            </a:endParaRPr>
          </a:p>
          <a:p>
            <a:pPr marL="228600" marR="3810" lvl="0" indent="1270" algn="just" defTabSz="914400">
              <a:lnSpc>
                <a:spcPct val="103000"/>
              </a:lnSpc>
              <a:spcBef>
                <a:spcPts val="1000"/>
              </a:spcBef>
              <a:spcAft>
                <a:spcPts val="600"/>
              </a:spcAft>
              <a:buSzPct val="67000"/>
              <a:buBlip>
                <a:blip r:embed="rId6"/>
              </a:buBlip>
            </a:pPr>
            <a:r>
              <a:rPr lang="fr-FR" sz="2800" dirty="0">
                <a:solidFill>
                  <a:srgbClr val="000000"/>
                </a:solidFill>
                <a:latin typeface="Arial" panose="020B0604020202020204" pitchFamily="34" charset="0"/>
                <a:ea typeface="Arial" panose="020B0604020202020204" pitchFamily="34" charset="0"/>
              </a:rPr>
              <a:t> Dès la fin du délai d’ouverture de l’appel à projets, une commission de présélection évalue l’éligibilité des dossiers réponse et sélectionne les projets selon des critères d’évaluation clairement définis. </a:t>
            </a:r>
          </a:p>
        </p:txBody>
      </p:sp>
      <p:sp>
        <p:nvSpPr>
          <p:cNvPr id="8" name="Text Placeholder 1">
            <a:extLst>
              <a:ext uri="{FF2B5EF4-FFF2-40B4-BE49-F238E27FC236}">
                <a16:creationId xmlns:a16="http://schemas.microsoft.com/office/drawing/2014/main" id="{2BF3111F-3660-4696-AF16-D56DE210A8A9}"/>
              </a:ext>
            </a:extLst>
          </p:cNvPr>
          <p:cNvSpPr txBox="1">
            <a:spLocks/>
          </p:cNvSpPr>
          <p:nvPr/>
        </p:nvSpPr>
        <p:spPr>
          <a:xfrm>
            <a:off x="3178334" y="579132"/>
            <a:ext cx="12459924" cy="573458"/>
          </a:xfrm>
          <a:prstGeom prst="roundRect">
            <a:avLst>
              <a:gd name="adj" fmla="val 0"/>
            </a:avLst>
          </a:prstGeom>
          <a:noFill/>
          <a:ln>
            <a:noFill/>
          </a:ln>
        </p:spPr>
        <p:txBody>
          <a:bodyPr vert="horz" lIns="170456" tIns="170456" rIns="170456" bIns="170456" rtlCol="0" anchor="ctr">
            <a:noAutofit/>
          </a:bodyPr>
          <a:lstStyle>
            <a:lvl1pPr marL="0" indent="0" algn="l" defTabSz="685800" rtl="0" eaLnBrk="1" latinLnBrk="0" hangingPunct="1">
              <a:lnSpc>
                <a:spcPct val="90000"/>
              </a:lnSpc>
              <a:spcBef>
                <a:spcPts val="750"/>
              </a:spcBef>
              <a:buClr>
                <a:schemeClr val="tx2"/>
              </a:buClr>
              <a:buFont typeface="Arial" panose="020B0604020202020204" pitchFamily="34" charset="0"/>
              <a:buNone/>
              <a:defRPr sz="1000" kern="1200">
                <a:solidFill>
                  <a:schemeClr val="tx1"/>
                </a:solidFill>
                <a:latin typeface="+mn-lt"/>
                <a:ea typeface="+mn-ea"/>
                <a:cs typeface="+mn-cs"/>
              </a:defRPr>
            </a:lvl1pPr>
            <a:lvl2pPr marL="0" indent="0" algn="l" defTabSz="685800" rtl="0" eaLnBrk="1" latinLnBrk="0" hangingPunct="1">
              <a:lnSpc>
                <a:spcPct val="90000"/>
              </a:lnSpc>
              <a:spcBef>
                <a:spcPts val="375"/>
              </a:spcBef>
              <a:buClr>
                <a:schemeClr val="tx2"/>
              </a:buClr>
              <a:buFont typeface="Arial" panose="020B0604020202020204" pitchFamily="34" charset="0"/>
              <a:buNone/>
              <a:defRPr sz="1500" b="1" kern="1200">
                <a:solidFill>
                  <a:schemeClr val="bg2"/>
                </a:solidFill>
                <a:latin typeface="+mj-lt"/>
                <a:ea typeface="+mn-ea"/>
                <a:cs typeface="+mn-cs"/>
              </a:defRPr>
            </a:lvl2pPr>
            <a:lvl3pPr marL="92075" indent="-92075" algn="l" defTabSz="685800" rtl="0" eaLnBrk="1" latinLnBrk="0" hangingPunct="1">
              <a:lnSpc>
                <a:spcPct val="90000"/>
              </a:lnSpc>
              <a:spcBef>
                <a:spcPts val="375"/>
              </a:spcBef>
              <a:buClr>
                <a:schemeClr val="tx2"/>
              </a:buClr>
              <a:buFontTx/>
              <a:buBlip>
                <a:blip r:embed="rId7">
                  <a:extLst>
                    <a:ext uri="{96DAC541-7B7A-43D3-8B79-37D633B846F1}">
                      <asvg:svgBlip xmlns:asvg="http://schemas.microsoft.com/office/drawing/2016/SVG/main" r:embed="rId8"/>
                    </a:ext>
                  </a:extLst>
                </a:blip>
              </a:buBlip>
              <a:defRPr sz="1000" b="1" kern="1200">
                <a:solidFill>
                  <a:schemeClr val="bg2"/>
                </a:solidFill>
                <a:latin typeface="+mn-lt"/>
                <a:ea typeface="+mn-ea"/>
                <a:cs typeface="+mn-cs"/>
              </a:defRPr>
            </a:lvl3pPr>
            <a:lvl4pPr marL="88900" indent="0" algn="l" defTabSz="685800" rtl="0" eaLnBrk="1" latinLnBrk="0" hangingPunct="1">
              <a:lnSpc>
                <a:spcPct val="90000"/>
              </a:lnSpc>
              <a:spcBef>
                <a:spcPts val="375"/>
              </a:spcBef>
              <a:buClr>
                <a:schemeClr val="tx2"/>
              </a:buClr>
              <a:buFont typeface="Arial" panose="020B0604020202020204" pitchFamily="34" charset="0"/>
              <a:buNone/>
              <a:defRPr sz="1000" kern="1200">
                <a:solidFill>
                  <a:schemeClr val="bg2"/>
                </a:solidFill>
                <a:latin typeface="+mn-lt"/>
                <a:ea typeface="+mn-ea"/>
                <a:cs typeface="+mn-cs"/>
              </a:defRPr>
            </a:lvl4pPr>
            <a:lvl5pPr marL="180975" indent="-92075" algn="l" defTabSz="685800" rtl="0" eaLnBrk="1" latinLnBrk="0" hangingPunct="1">
              <a:lnSpc>
                <a:spcPct val="90000"/>
              </a:lnSpc>
              <a:spcBef>
                <a:spcPts val="375"/>
              </a:spcBef>
              <a:buClr>
                <a:schemeClr val="tx2"/>
              </a:buClr>
              <a:buFont typeface="Arial" panose="020B0604020202020204" pitchFamily="34" charset="0"/>
              <a:buChar char="•"/>
              <a:defRPr sz="10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fr-FR" sz="2400" b="1" dirty="0">
                <a:solidFill>
                  <a:schemeClr val="bg2"/>
                </a:solidFill>
                <a:latin typeface="+mj-lt"/>
              </a:rPr>
              <a:t>MODALITÉS DE REPONSE </a:t>
            </a:r>
            <a:r>
              <a:rPr lang="fr-FR" sz="2400" dirty="0">
                <a:solidFill>
                  <a:schemeClr val="bg2"/>
                </a:solidFill>
              </a:rPr>
              <a:t>A CET APPEL À PROJETS</a:t>
            </a:r>
          </a:p>
        </p:txBody>
      </p:sp>
      <p:sp>
        <p:nvSpPr>
          <p:cNvPr id="10" name="Rectangle: Rounded Corners 19">
            <a:extLst>
              <a:ext uri="{FF2B5EF4-FFF2-40B4-BE49-F238E27FC236}">
                <a16:creationId xmlns:a16="http://schemas.microsoft.com/office/drawing/2014/main" id="{87C8B1D4-1FB1-4413-936E-EB1785CC4E0D}"/>
              </a:ext>
            </a:extLst>
          </p:cNvPr>
          <p:cNvSpPr/>
          <p:nvPr/>
        </p:nvSpPr>
        <p:spPr>
          <a:xfrm>
            <a:off x="2453568" y="579132"/>
            <a:ext cx="501677" cy="573456"/>
          </a:xfrm>
          <a:prstGeom prst="roundRect">
            <a:avLst>
              <a:gd name="adj" fmla="val 21163"/>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1900" dirty="0">
                <a:solidFill>
                  <a:schemeClr val="bg2"/>
                </a:solidFill>
                <a:latin typeface="+mj-lt"/>
              </a:rPr>
              <a:t>5</a:t>
            </a:r>
          </a:p>
        </p:txBody>
      </p:sp>
      <p:pic>
        <p:nvPicPr>
          <p:cNvPr id="6" name="Image 5">
            <a:extLst>
              <a:ext uri="{FF2B5EF4-FFF2-40B4-BE49-F238E27FC236}">
                <a16:creationId xmlns:a16="http://schemas.microsoft.com/office/drawing/2014/main" id="{0A978026-571E-42E2-8778-0E0DF57A6A80}"/>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14390052" y="326111"/>
            <a:ext cx="1471295" cy="1079500"/>
          </a:xfrm>
          <a:prstGeom prst="rect">
            <a:avLst/>
          </a:prstGeom>
          <a:noFill/>
          <a:ln>
            <a:noFill/>
          </a:ln>
        </p:spPr>
      </p:pic>
    </p:spTree>
    <p:extLst>
      <p:ext uri="{BB962C8B-B14F-4D97-AF65-F5344CB8AC3E}">
        <p14:creationId xmlns:p14="http://schemas.microsoft.com/office/powerpoint/2010/main" val="3239487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p1tLKY5TsIsIV6DkosGLOA"/>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p1tLKY5TsIsIV6DkosGLOA"/>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_SUSjCoRZhQkBHHH0Opc8g"/>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GyRBOBzhOHB5dB2eKue6aA"/>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wB8qg92SjKjdKa_iFrOxAg"/>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p1tLKY5TsIsIV6DkosGLOA"/>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OL8oIGx_uBDobscNzc.WCg"/>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p1tLKY5TsIsIV6DkosGLOA"/>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p1tLKY5TsIsIV6DkosGLOA"/>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_SUSjCoRZhQkBHHH0Opc8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GyRBOBzhOHB5dB2eKue6aA"/>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grCulSe9AgxxyRPMQnIPRQ"/>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wB8qg92SjKjdKa_iFrOxAg"/>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p1tLKY5TsIsIV6DkosGLOA"/>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OL8oIGx_uBDobscNzc.WCg"/>
</p:tagLst>
</file>

<file path=ppt/theme/theme1.xml><?xml version="1.0" encoding="utf-8"?>
<a:theme xmlns:a="http://schemas.openxmlformats.org/drawingml/2006/main" name="CCCA-BTP">
  <a:themeElements>
    <a:clrScheme name="Custom 22">
      <a:dk1>
        <a:srgbClr val="636363"/>
      </a:dk1>
      <a:lt1>
        <a:srgbClr val="FFFFFF"/>
      </a:lt1>
      <a:dk2>
        <a:srgbClr val="FFED00"/>
      </a:dk2>
      <a:lt2>
        <a:srgbClr val="1D1D1B"/>
      </a:lt2>
      <a:accent1>
        <a:srgbClr val="F8F6F5"/>
      </a:accent1>
      <a:accent2>
        <a:srgbClr val="727176"/>
      </a:accent2>
      <a:accent3>
        <a:srgbClr val="A5A5A5"/>
      </a:accent3>
      <a:accent4>
        <a:srgbClr val="BFB5A9"/>
      </a:accent4>
      <a:accent5>
        <a:srgbClr val="E7BE49"/>
      </a:accent5>
      <a:accent6>
        <a:srgbClr val="A2C62E"/>
      </a:accent6>
      <a:hlink>
        <a:srgbClr val="255F8F"/>
      </a:hlink>
      <a:folHlink>
        <a:srgbClr val="884868"/>
      </a:folHlink>
    </a:clrScheme>
    <a:fontScheme name="Custom 9">
      <a:majorFont>
        <a:latin typeface="Arial Black"/>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t"/>
      <a:lstStyle>
        <a:defPPr algn="l">
          <a:defRPr sz="1400" dirty="0"/>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accent3"/>
          </a:solidFill>
          <a:round/>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CCCABTP_WINLAB_MASQUE_PPT_DMTS_16-9_2705_v1" id="{724C0B91-E368-43C3-8DA5-C9696C13CCBB}" vid="{C0E206B9-CC4C-4CB6-8016-F7151CA316D8}"/>
    </a:ext>
  </a:extLst>
</a:theme>
</file>

<file path=ppt/theme/theme2.xml><?xml version="1.0" encoding="utf-8"?>
<a:theme xmlns:a="http://schemas.openxmlformats.org/drawingml/2006/main" name="1_CCCA-BTP">
  <a:themeElements>
    <a:clrScheme name="Custom 22">
      <a:dk1>
        <a:srgbClr val="636363"/>
      </a:dk1>
      <a:lt1>
        <a:srgbClr val="FFFFFF"/>
      </a:lt1>
      <a:dk2>
        <a:srgbClr val="FFED00"/>
      </a:dk2>
      <a:lt2>
        <a:srgbClr val="1D1D1B"/>
      </a:lt2>
      <a:accent1>
        <a:srgbClr val="F8F6F5"/>
      </a:accent1>
      <a:accent2>
        <a:srgbClr val="727176"/>
      </a:accent2>
      <a:accent3>
        <a:srgbClr val="A5A5A5"/>
      </a:accent3>
      <a:accent4>
        <a:srgbClr val="BFB5A9"/>
      </a:accent4>
      <a:accent5>
        <a:srgbClr val="E7BE49"/>
      </a:accent5>
      <a:accent6>
        <a:srgbClr val="A2C62E"/>
      </a:accent6>
      <a:hlink>
        <a:srgbClr val="255F8F"/>
      </a:hlink>
      <a:folHlink>
        <a:srgbClr val="884868"/>
      </a:folHlink>
    </a:clrScheme>
    <a:fontScheme name="Custom 9">
      <a:majorFont>
        <a:latin typeface="Arial Black"/>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t"/>
      <a:lstStyle>
        <a:defPPr algn="l">
          <a:defRPr sz="1400" dirty="0"/>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accent3"/>
          </a:solidFill>
          <a:round/>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CCCABTP_WINLAB_MASQUE_PPT_DMTS_16-9_2705_v1" id="{724C0B91-E368-43C3-8DA5-C9696C13CCBB}" vid="{C0E206B9-CC4C-4CB6-8016-F7151CA316D8}"/>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CCCABTP_AAP_N°5 - intégrer les matériaux écologiques au sein des parcours</Template>
  <TotalTime>1346</TotalTime>
  <Words>1698</Words>
  <Application>Microsoft Office PowerPoint</Application>
  <PresentationFormat>Personnalisé</PresentationFormat>
  <Paragraphs>156</Paragraphs>
  <Slides>17</Slides>
  <Notes>0</Notes>
  <HiddenSlides>0</HiddenSlides>
  <MMClips>0</MMClips>
  <ScaleCrop>false</ScaleCrop>
  <HeadingPairs>
    <vt:vector size="8" baseType="variant">
      <vt:variant>
        <vt:lpstr>Polices utilisées</vt:lpstr>
      </vt:variant>
      <vt:variant>
        <vt:i4>5</vt:i4>
      </vt:variant>
      <vt:variant>
        <vt:lpstr>Thème</vt:lpstr>
      </vt:variant>
      <vt:variant>
        <vt:i4>2</vt:i4>
      </vt:variant>
      <vt:variant>
        <vt:lpstr>Serveurs OLE incorporés</vt:lpstr>
      </vt:variant>
      <vt:variant>
        <vt:i4>1</vt:i4>
      </vt:variant>
      <vt:variant>
        <vt:lpstr>Titres des diapositives</vt:lpstr>
      </vt:variant>
      <vt:variant>
        <vt:i4>17</vt:i4>
      </vt:variant>
    </vt:vector>
  </HeadingPairs>
  <TitlesOfParts>
    <vt:vector size="25" baseType="lpstr">
      <vt:lpstr>Arial</vt:lpstr>
      <vt:lpstr>Arial Black</vt:lpstr>
      <vt:lpstr>Calibri</vt:lpstr>
      <vt:lpstr>Calibri Light</vt:lpstr>
      <vt:lpstr>Roboto</vt:lpstr>
      <vt:lpstr>CCCA-BTP</vt:lpstr>
      <vt:lpstr>1_CCCA-BTP</vt:lpstr>
      <vt:lpstr>think-cell Slide</vt:lpstr>
      <vt:lpstr>Présentation PowerPoint</vt:lpstr>
      <vt:lpstr>SOMMAIRE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APPELS À PROJETS AU CCCA-BTP</dc:title>
  <dc:creator>DUCHENE Sébastien</dc:creator>
  <cp:lastModifiedBy>BELGUISE Fanny</cp:lastModifiedBy>
  <cp:revision>73</cp:revision>
  <dcterms:created xsi:type="dcterms:W3CDTF">2021-02-16T18:33:45Z</dcterms:created>
  <dcterms:modified xsi:type="dcterms:W3CDTF">2021-10-15T08:50:58Z</dcterms:modified>
</cp:coreProperties>
</file>